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2" r:id="rId2"/>
    <p:sldId id="273" r:id="rId3"/>
    <p:sldId id="258" r:id="rId4"/>
    <p:sldId id="281" r:id="rId5"/>
    <p:sldId id="504" r:id="rId6"/>
    <p:sldId id="321" r:id="rId7"/>
    <p:sldId id="544" r:id="rId8"/>
    <p:sldId id="547" r:id="rId9"/>
    <p:sldId id="556" r:id="rId10"/>
    <p:sldId id="557" r:id="rId11"/>
    <p:sldId id="558" r:id="rId12"/>
    <p:sldId id="559" r:id="rId13"/>
    <p:sldId id="560" r:id="rId14"/>
    <p:sldId id="548" r:id="rId15"/>
    <p:sldId id="571" r:id="rId16"/>
    <p:sldId id="572" r:id="rId17"/>
    <p:sldId id="573" r:id="rId18"/>
    <p:sldId id="574" r:id="rId19"/>
    <p:sldId id="575" r:id="rId20"/>
    <p:sldId id="576" r:id="rId21"/>
    <p:sldId id="577" r:id="rId22"/>
    <p:sldId id="578" r:id="rId23"/>
    <p:sldId id="579" r:id="rId24"/>
    <p:sldId id="580" r:id="rId25"/>
    <p:sldId id="581" r:id="rId26"/>
    <p:sldId id="593" r:id="rId27"/>
    <p:sldId id="592" r:id="rId28"/>
    <p:sldId id="591" r:id="rId29"/>
    <p:sldId id="608" r:id="rId30"/>
    <p:sldId id="4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2FE31-2070-D1D8-A34E-F9DB0AA9A729}" v="390" dt="2020-12-26T15:18:39.115"/>
    <p1510:client id="{045A4965-B513-6B71-45A6-B68B6AFE84A0}" v="67" dt="2020-12-26T20:30:46.896"/>
    <p1510:client id="{2F685D47-1B98-2E9E-44E9-38F2D014CAAC}" v="22" dt="2020-12-28T15:26:16.614"/>
    <p1510:client id="{4687724C-769A-535A-BE5E-08839305FA50}" v="5582" dt="2020-12-27T20:13:39.224"/>
    <p1510:client id="{51E3BD4C-B373-0951-C494-FB7E86FF0635}" v="2429" dt="2020-12-29T23:03:22.866"/>
    <p1510:client id="{5465CEFE-2D65-ED3F-442B-E74DF3DBF3B0}" v="613" dt="2020-12-23T23:53:09.940"/>
    <p1510:client id="{70223C47-8670-9B15-A461-042D2F1DE4F7}" v="7422" dt="2020-12-31T14:25:20.982"/>
    <p1510:client id="{754A752B-A398-7C33-B6DC-89A0654AD307}" v="1138" dt="2020-12-30T13:10:01.288"/>
    <p1510:client id="{82ABAE2D-A526-4624-91EE-FBA7FD5F51E0}" v="9" dt="2020-12-23T22:41:08.207"/>
    <p1510:client id="{9A177FFB-FB64-37AF-17C7-CCEC2C193DFF}" v="4481" dt="2020-12-29T13:20:50.336"/>
    <p1510:client id="{B4F8CEB5-E72C-8A8D-D25E-09B41B53A554}" v="6468" dt="2020-12-28T22:37:18.221"/>
    <p1510:client id="{BC319EB8-6F13-6552-F3FC-16C501C6DA45}" v="222" dt="2021-01-29T20:44:31.336"/>
    <p1510:client id="{C2F04716-BDFB-72E1-8E0B-591BAC2A83A6}" v="1704" dt="2020-12-25T23:07:35.464"/>
    <p1510:client id="{C413B264-8D43-A9BB-C85E-7F30A00A6453}" v="3644" dt="2020-12-26T15:02:32.673"/>
    <p1510:client id="{C552E5C9-89A9-5AE8-628E-6D0DD8066444}" v="3550" dt="2020-12-26T20:12:43.454"/>
    <p1510:client id="{C55CC044-4CB8-AE37-D672-A40B67C9B0D1}" v="921" dt="2021-01-25T19:39:40.558"/>
    <p1510:client id="{C5961D40-1AB1-6FCF-4D79-770F318CB408}" v="109" dt="2021-01-25T19:44:33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0D1C67-3886-4ED0-AE68-79466BF410FA}" type="doc">
      <dgm:prSet loTypeId="urn:microsoft.com/office/officeart/2018/layout/CircleProcess" loCatId="simpleprocesssa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CAE369-58CE-469D-9AC4-05719041BB60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Choose hyperparameters</a:t>
          </a:r>
          <a:endParaRPr lang="en-US" dirty="0"/>
        </a:p>
      </dgm:t>
    </dgm:pt>
    <dgm:pt modelId="{5A8BC38B-3CC3-4A36-BEA4-160A6DEE97FF}" type="parTrans" cxnId="{73EB6E50-12B6-455E-A627-6F6331CA27A7}">
      <dgm:prSet/>
      <dgm:spPr/>
      <dgm:t>
        <a:bodyPr/>
        <a:lstStyle/>
        <a:p>
          <a:endParaRPr lang="en-US"/>
        </a:p>
      </dgm:t>
    </dgm:pt>
    <dgm:pt modelId="{D4768B89-CFE0-4E59-891C-CA413ACE5C9A}" type="sibTrans" cxnId="{73EB6E50-12B6-455E-A627-6F6331CA27A7}">
      <dgm:prSet/>
      <dgm:spPr/>
      <dgm:t>
        <a:bodyPr/>
        <a:lstStyle/>
        <a:p>
          <a:endParaRPr lang="en-US"/>
        </a:p>
      </dgm:t>
    </dgm:pt>
    <dgm:pt modelId="{913CDCBB-C8B4-4AF8-B998-2C2E69593FD3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Train model</a:t>
          </a:r>
          <a:endParaRPr lang="en-US" dirty="0"/>
        </a:p>
      </dgm:t>
    </dgm:pt>
    <dgm:pt modelId="{639E8A57-E788-4BB2-8CCC-63EDBA6D744D}" type="parTrans" cxnId="{B9F14D0B-3669-4020-8250-B6132D489905}">
      <dgm:prSet/>
      <dgm:spPr/>
      <dgm:t>
        <a:bodyPr/>
        <a:lstStyle/>
        <a:p>
          <a:endParaRPr lang="en-US"/>
        </a:p>
      </dgm:t>
    </dgm:pt>
    <dgm:pt modelId="{A46F2B1A-D0C9-443E-BD38-62D113299F43}" type="sibTrans" cxnId="{B9F14D0B-3669-4020-8250-B6132D489905}">
      <dgm:prSet/>
      <dgm:spPr/>
      <dgm:t>
        <a:bodyPr/>
        <a:lstStyle/>
        <a:p>
          <a:endParaRPr lang="en-US"/>
        </a:p>
      </dgm:t>
    </dgm:pt>
    <dgm:pt modelId="{AFAE4440-7C1A-43C6-8264-19AC72927005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Choose an algorithm</a:t>
          </a:r>
        </a:p>
      </dgm:t>
    </dgm:pt>
    <dgm:pt modelId="{E772BB7C-87B9-4EE4-B4A0-EE97A798BE9A}" type="parTrans" cxnId="{3EB57D32-FB90-4687-8787-4420D5C73613}">
      <dgm:prSet/>
      <dgm:spPr/>
    </dgm:pt>
    <dgm:pt modelId="{636B6EA8-0A6E-47CB-9AC9-922E3AAE388D}" type="sibTrans" cxnId="{3EB57D32-FB90-4687-8787-4420D5C73613}">
      <dgm:prSet/>
      <dgm:spPr/>
    </dgm:pt>
    <dgm:pt modelId="{31171546-EE35-41BB-B04F-1B05A97C8C9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Use / Apply model</a:t>
          </a:r>
        </a:p>
      </dgm:t>
    </dgm:pt>
    <dgm:pt modelId="{12129495-27DB-48EC-92E6-A536DEED64E9}" type="parTrans" cxnId="{36741950-7584-4559-B762-5B65A02C83AF}">
      <dgm:prSet/>
      <dgm:spPr/>
    </dgm:pt>
    <dgm:pt modelId="{9B2346F9-0D7C-4CEE-AF29-ABB14E867AE0}" type="sibTrans" cxnId="{36741950-7584-4559-B762-5B65A02C83AF}">
      <dgm:prSet/>
      <dgm:spPr/>
    </dgm:pt>
    <dgm:pt modelId="{E672D003-D993-4F63-9603-04D665A6BA1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Prepare the data</a:t>
          </a:r>
        </a:p>
      </dgm:t>
    </dgm:pt>
    <dgm:pt modelId="{FD716837-5E67-4D70-B7FD-B34F8640233A}" type="parTrans" cxnId="{FDA2CBC1-2CCD-4339-B1D8-2226E26603A8}">
      <dgm:prSet/>
      <dgm:spPr/>
    </dgm:pt>
    <dgm:pt modelId="{F2B02E49-9D77-4379-9F91-99FF7FEA5D61}" type="sibTrans" cxnId="{FDA2CBC1-2CCD-4339-B1D8-2226E26603A8}">
      <dgm:prSet/>
      <dgm:spPr/>
    </dgm:pt>
    <dgm:pt modelId="{9EC69232-7E00-44C8-B24E-F32F6B2DD132}" type="pres">
      <dgm:prSet presAssocID="{0F0D1C67-3886-4ED0-AE68-79466BF410F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D931784-C72B-47AD-BB93-03393F90F398}" type="pres">
      <dgm:prSet presAssocID="{31171546-EE35-41BB-B04F-1B05A97C8C9F}" presName="Accent5" presStyleCnt="0"/>
      <dgm:spPr/>
    </dgm:pt>
    <dgm:pt modelId="{ABC6749B-D60A-4CBD-BA7D-42190680C5B6}" type="pres">
      <dgm:prSet presAssocID="{31171546-EE35-41BB-B04F-1B05A97C8C9F}" presName="Accent" presStyleLbl="node1" presStyleIdx="0" presStyleCnt="10"/>
      <dgm:spPr/>
    </dgm:pt>
    <dgm:pt modelId="{38CBE2D0-A814-4B5A-9C99-8B463B7DA7E8}" type="pres">
      <dgm:prSet presAssocID="{31171546-EE35-41BB-B04F-1B05A97C8C9F}" presName="ParentBackground5" presStyleCnt="0"/>
      <dgm:spPr/>
    </dgm:pt>
    <dgm:pt modelId="{1816E4AB-426C-47F3-8A95-BAF48D725596}" type="pres">
      <dgm:prSet presAssocID="{31171546-EE35-41BB-B04F-1B05A97C8C9F}" presName="ParentBackground" presStyleLbl="node1" presStyleIdx="1" presStyleCnt="10"/>
      <dgm:spPr/>
    </dgm:pt>
    <dgm:pt modelId="{5ADAD7D0-4CC6-4716-9142-988CFC010BE3}" type="pres">
      <dgm:prSet presAssocID="{31171546-EE35-41BB-B04F-1B05A97C8C9F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AAD1F2B3-79B3-42EE-AF0B-8798181CD56D}" type="pres">
      <dgm:prSet presAssocID="{913CDCBB-C8B4-4AF8-B998-2C2E69593FD3}" presName="Accent4" presStyleCnt="0"/>
      <dgm:spPr/>
    </dgm:pt>
    <dgm:pt modelId="{2B8549FB-FEA8-42E0-BA77-C48453BE5A01}" type="pres">
      <dgm:prSet presAssocID="{913CDCBB-C8B4-4AF8-B998-2C2E69593FD3}" presName="Accent" presStyleLbl="node1" presStyleIdx="2" presStyleCnt="10"/>
      <dgm:spPr/>
    </dgm:pt>
    <dgm:pt modelId="{4075EED6-BF14-41F0-B2DA-F89CB07B080D}" type="pres">
      <dgm:prSet presAssocID="{913CDCBB-C8B4-4AF8-B998-2C2E69593FD3}" presName="ParentBackground4" presStyleCnt="0"/>
      <dgm:spPr/>
    </dgm:pt>
    <dgm:pt modelId="{F630CAED-A91E-4118-9FF1-39713F00385F}" type="pres">
      <dgm:prSet presAssocID="{913CDCBB-C8B4-4AF8-B998-2C2E69593FD3}" presName="ParentBackground" presStyleLbl="node1" presStyleIdx="3" presStyleCnt="10"/>
      <dgm:spPr/>
    </dgm:pt>
    <dgm:pt modelId="{0BF4D542-3DC3-4E81-A636-0057B2696BE6}" type="pres">
      <dgm:prSet presAssocID="{913CDCBB-C8B4-4AF8-B998-2C2E69593FD3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9868B673-C478-4E36-B2A5-699C27740DC2}" type="pres">
      <dgm:prSet presAssocID="{E672D003-D993-4F63-9603-04D665A6BA1D}" presName="Accent3" presStyleCnt="0"/>
      <dgm:spPr/>
    </dgm:pt>
    <dgm:pt modelId="{575F6196-F69B-44D2-A981-DC9D975E184C}" type="pres">
      <dgm:prSet presAssocID="{E672D003-D993-4F63-9603-04D665A6BA1D}" presName="Accent" presStyleLbl="node1" presStyleIdx="4" presStyleCnt="10"/>
      <dgm:spPr/>
    </dgm:pt>
    <dgm:pt modelId="{C29DE021-7265-4952-AE3F-AF02C2F9E4A5}" type="pres">
      <dgm:prSet presAssocID="{E672D003-D993-4F63-9603-04D665A6BA1D}" presName="ParentBackground3" presStyleCnt="0"/>
      <dgm:spPr/>
    </dgm:pt>
    <dgm:pt modelId="{8E59A469-2420-4738-BD2F-E193DA6725B9}" type="pres">
      <dgm:prSet presAssocID="{E672D003-D993-4F63-9603-04D665A6BA1D}" presName="ParentBackground" presStyleLbl="node1" presStyleIdx="5" presStyleCnt="10"/>
      <dgm:spPr/>
    </dgm:pt>
    <dgm:pt modelId="{350E0889-647A-4577-845C-ABF29D619254}" type="pres">
      <dgm:prSet presAssocID="{E672D003-D993-4F63-9603-04D665A6BA1D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1557E6AB-21DC-4771-913C-DC19220CD1D8}" type="pres">
      <dgm:prSet presAssocID="{D7CAE369-58CE-469D-9AC4-05719041BB60}" presName="Accent2" presStyleCnt="0"/>
      <dgm:spPr/>
    </dgm:pt>
    <dgm:pt modelId="{59A2A8D8-CEC6-48BF-B9EF-690ABC15121C}" type="pres">
      <dgm:prSet presAssocID="{D7CAE369-58CE-469D-9AC4-05719041BB60}" presName="Accent" presStyleLbl="node1" presStyleIdx="6" presStyleCnt="10"/>
      <dgm:spPr/>
    </dgm:pt>
    <dgm:pt modelId="{2F478A0A-5DEC-4124-B640-205F993BA2B0}" type="pres">
      <dgm:prSet presAssocID="{D7CAE369-58CE-469D-9AC4-05719041BB60}" presName="ParentBackground2" presStyleCnt="0"/>
      <dgm:spPr/>
    </dgm:pt>
    <dgm:pt modelId="{C7727B00-0D2F-4112-ACC3-E03BC903059E}" type="pres">
      <dgm:prSet presAssocID="{D7CAE369-58CE-469D-9AC4-05719041BB60}" presName="ParentBackground" presStyleLbl="node1" presStyleIdx="7" presStyleCnt="10"/>
      <dgm:spPr/>
    </dgm:pt>
    <dgm:pt modelId="{312CEA88-95FA-41C6-BA4B-2F221DF08F25}" type="pres">
      <dgm:prSet presAssocID="{D7CAE369-58CE-469D-9AC4-05719041BB60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B0F8D62B-59D4-4C1E-A5B8-661C59BA4DFD}" type="pres">
      <dgm:prSet presAssocID="{AFAE4440-7C1A-43C6-8264-19AC72927005}" presName="Accent1" presStyleCnt="0"/>
      <dgm:spPr/>
    </dgm:pt>
    <dgm:pt modelId="{A7D7BD9A-F8FF-411C-832A-90D8074955C3}" type="pres">
      <dgm:prSet presAssocID="{AFAE4440-7C1A-43C6-8264-19AC72927005}" presName="Accent" presStyleLbl="node1" presStyleIdx="8" presStyleCnt="10"/>
      <dgm:spPr/>
    </dgm:pt>
    <dgm:pt modelId="{77B843EC-3C2E-4730-86AD-9716C5412812}" type="pres">
      <dgm:prSet presAssocID="{AFAE4440-7C1A-43C6-8264-19AC72927005}" presName="ParentBackground1" presStyleCnt="0"/>
      <dgm:spPr/>
    </dgm:pt>
    <dgm:pt modelId="{091553BB-FBC5-4A72-9512-79CA7E23EE0D}" type="pres">
      <dgm:prSet presAssocID="{AFAE4440-7C1A-43C6-8264-19AC72927005}" presName="ParentBackground" presStyleLbl="node1" presStyleIdx="9" presStyleCnt="10"/>
      <dgm:spPr/>
    </dgm:pt>
    <dgm:pt modelId="{AB39D68E-1D9E-4854-9A96-D5AF763EFCD0}" type="pres">
      <dgm:prSet presAssocID="{AFAE4440-7C1A-43C6-8264-19AC72927005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9F14D0B-3669-4020-8250-B6132D489905}" srcId="{0F0D1C67-3886-4ED0-AE68-79466BF410FA}" destId="{913CDCBB-C8B4-4AF8-B998-2C2E69593FD3}" srcOrd="3" destOrd="0" parTransId="{639E8A57-E788-4BB2-8CCC-63EDBA6D744D}" sibTransId="{A46F2B1A-D0C9-443E-BD38-62D113299F43}"/>
    <dgm:cxn modelId="{2202F30C-08CB-4C61-B8AE-0C3D3D865F60}" type="presOf" srcId="{D7CAE369-58CE-469D-9AC4-05719041BB60}" destId="{C7727B00-0D2F-4112-ACC3-E03BC903059E}" srcOrd="0" destOrd="0" presId="urn:microsoft.com/office/officeart/2018/layout/CircleProcess"/>
    <dgm:cxn modelId="{EC992F29-5023-4B4C-9A99-BBCB8D8A1C63}" type="presOf" srcId="{E672D003-D993-4F63-9603-04D665A6BA1D}" destId="{350E0889-647A-4577-845C-ABF29D619254}" srcOrd="1" destOrd="0" presId="urn:microsoft.com/office/officeart/2018/layout/CircleProcess"/>
    <dgm:cxn modelId="{B8518F2F-F5BD-47D5-97A5-C2450D033111}" type="presOf" srcId="{913CDCBB-C8B4-4AF8-B998-2C2E69593FD3}" destId="{0BF4D542-3DC3-4E81-A636-0057B2696BE6}" srcOrd="1" destOrd="0" presId="urn:microsoft.com/office/officeart/2018/layout/CircleProcess"/>
    <dgm:cxn modelId="{3EB57D32-FB90-4687-8787-4420D5C73613}" srcId="{0F0D1C67-3886-4ED0-AE68-79466BF410FA}" destId="{AFAE4440-7C1A-43C6-8264-19AC72927005}" srcOrd="0" destOrd="0" parTransId="{E772BB7C-87B9-4EE4-B4A0-EE97A798BE9A}" sibTransId="{636B6EA8-0A6E-47CB-9AC9-922E3AAE388D}"/>
    <dgm:cxn modelId="{36741950-7584-4559-B762-5B65A02C83AF}" srcId="{0F0D1C67-3886-4ED0-AE68-79466BF410FA}" destId="{31171546-EE35-41BB-B04F-1B05A97C8C9F}" srcOrd="4" destOrd="0" parTransId="{12129495-27DB-48EC-92E6-A536DEED64E9}" sibTransId="{9B2346F9-0D7C-4CEE-AF29-ABB14E867AE0}"/>
    <dgm:cxn modelId="{73EB6E50-12B6-455E-A627-6F6331CA27A7}" srcId="{0F0D1C67-3886-4ED0-AE68-79466BF410FA}" destId="{D7CAE369-58CE-469D-9AC4-05719041BB60}" srcOrd="1" destOrd="0" parTransId="{5A8BC38B-3CC3-4A36-BEA4-160A6DEE97FF}" sibTransId="{D4768B89-CFE0-4E59-891C-CA413ACE5C9A}"/>
    <dgm:cxn modelId="{AE037D54-311E-466B-AE3B-A3ACE40A678B}" type="presOf" srcId="{0F0D1C67-3886-4ED0-AE68-79466BF410FA}" destId="{9EC69232-7E00-44C8-B24E-F32F6B2DD132}" srcOrd="0" destOrd="0" presId="urn:microsoft.com/office/officeart/2018/layout/CircleProcess"/>
    <dgm:cxn modelId="{3C218985-78F0-4DF4-B063-71914906B5FE}" type="presOf" srcId="{31171546-EE35-41BB-B04F-1B05A97C8C9F}" destId="{5ADAD7D0-4CC6-4716-9142-988CFC010BE3}" srcOrd="1" destOrd="0" presId="urn:microsoft.com/office/officeart/2018/layout/CircleProcess"/>
    <dgm:cxn modelId="{CDDD7D8D-B09C-4656-AAD9-58EB0CAF0318}" type="presOf" srcId="{AFAE4440-7C1A-43C6-8264-19AC72927005}" destId="{091553BB-FBC5-4A72-9512-79CA7E23EE0D}" srcOrd="0" destOrd="0" presId="urn:microsoft.com/office/officeart/2018/layout/CircleProcess"/>
    <dgm:cxn modelId="{DAF37EB0-208C-4BFA-90BC-166228B3EA3E}" type="presOf" srcId="{31171546-EE35-41BB-B04F-1B05A97C8C9F}" destId="{1816E4AB-426C-47F3-8A95-BAF48D725596}" srcOrd="0" destOrd="0" presId="urn:microsoft.com/office/officeart/2018/layout/CircleProcess"/>
    <dgm:cxn modelId="{9F41CCB4-6B13-42C7-B8D7-03D38490F94F}" type="presOf" srcId="{AFAE4440-7C1A-43C6-8264-19AC72927005}" destId="{AB39D68E-1D9E-4854-9A96-D5AF763EFCD0}" srcOrd="1" destOrd="0" presId="urn:microsoft.com/office/officeart/2018/layout/CircleProcess"/>
    <dgm:cxn modelId="{FDA2CBC1-2CCD-4339-B1D8-2226E26603A8}" srcId="{0F0D1C67-3886-4ED0-AE68-79466BF410FA}" destId="{E672D003-D993-4F63-9603-04D665A6BA1D}" srcOrd="2" destOrd="0" parTransId="{FD716837-5E67-4D70-B7FD-B34F8640233A}" sibTransId="{F2B02E49-9D77-4379-9F91-99FF7FEA5D61}"/>
    <dgm:cxn modelId="{E7D24DC8-A74C-4DB1-B906-83FA11B18B79}" type="presOf" srcId="{E672D003-D993-4F63-9603-04D665A6BA1D}" destId="{8E59A469-2420-4738-BD2F-E193DA6725B9}" srcOrd="0" destOrd="0" presId="urn:microsoft.com/office/officeart/2018/layout/CircleProcess"/>
    <dgm:cxn modelId="{E8F68CD5-84CB-40BF-B9C1-FD93377E75B7}" type="presOf" srcId="{913CDCBB-C8B4-4AF8-B998-2C2E69593FD3}" destId="{F630CAED-A91E-4118-9FF1-39713F00385F}" srcOrd="0" destOrd="0" presId="urn:microsoft.com/office/officeart/2018/layout/CircleProcess"/>
    <dgm:cxn modelId="{7B4E95FA-D360-4F09-A763-28DD99553BB8}" type="presOf" srcId="{D7CAE369-58CE-469D-9AC4-05719041BB60}" destId="{312CEA88-95FA-41C6-BA4B-2F221DF08F25}" srcOrd="1" destOrd="0" presId="urn:microsoft.com/office/officeart/2018/layout/CircleProcess"/>
    <dgm:cxn modelId="{A7D24CC9-1D9B-4515-8940-7DD618F33F13}" type="presParOf" srcId="{9EC69232-7E00-44C8-B24E-F32F6B2DD132}" destId="{8D931784-C72B-47AD-BB93-03393F90F398}" srcOrd="0" destOrd="0" presId="urn:microsoft.com/office/officeart/2018/layout/CircleProcess"/>
    <dgm:cxn modelId="{840B429E-26FE-4F82-BC61-597AD4F70ADB}" type="presParOf" srcId="{8D931784-C72B-47AD-BB93-03393F90F398}" destId="{ABC6749B-D60A-4CBD-BA7D-42190680C5B6}" srcOrd="0" destOrd="0" presId="urn:microsoft.com/office/officeart/2018/layout/CircleProcess"/>
    <dgm:cxn modelId="{F83492BE-AD5B-49FF-8FDB-F566E60A4434}" type="presParOf" srcId="{9EC69232-7E00-44C8-B24E-F32F6B2DD132}" destId="{38CBE2D0-A814-4B5A-9C99-8B463B7DA7E8}" srcOrd="1" destOrd="0" presId="urn:microsoft.com/office/officeart/2018/layout/CircleProcess"/>
    <dgm:cxn modelId="{2F1F4E8C-89D6-448C-AFEC-6CC68E97D04F}" type="presParOf" srcId="{38CBE2D0-A814-4B5A-9C99-8B463B7DA7E8}" destId="{1816E4AB-426C-47F3-8A95-BAF48D725596}" srcOrd="0" destOrd="0" presId="urn:microsoft.com/office/officeart/2018/layout/CircleProcess"/>
    <dgm:cxn modelId="{7A1DB89D-CE8E-439A-8D21-5DCEC4EB803F}" type="presParOf" srcId="{9EC69232-7E00-44C8-B24E-F32F6B2DD132}" destId="{5ADAD7D0-4CC6-4716-9142-988CFC010BE3}" srcOrd="2" destOrd="0" presId="urn:microsoft.com/office/officeart/2018/layout/CircleProcess"/>
    <dgm:cxn modelId="{BE3B3B15-D21C-4BD3-AC1A-43861638BFAC}" type="presParOf" srcId="{9EC69232-7E00-44C8-B24E-F32F6B2DD132}" destId="{AAD1F2B3-79B3-42EE-AF0B-8798181CD56D}" srcOrd="3" destOrd="0" presId="urn:microsoft.com/office/officeart/2018/layout/CircleProcess"/>
    <dgm:cxn modelId="{A13E1BEF-E56D-4AA5-BE2A-2995EC546AD5}" type="presParOf" srcId="{AAD1F2B3-79B3-42EE-AF0B-8798181CD56D}" destId="{2B8549FB-FEA8-42E0-BA77-C48453BE5A01}" srcOrd="0" destOrd="0" presId="urn:microsoft.com/office/officeart/2018/layout/CircleProcess"/>
    <dgm:cxn modelId="{2DD445CE-4862-44FC-8E1C-27DEE8BCBC67}" type="presParOf" srcId="{9EC69232-7E00-44C8-B24E-F32F6B2DD132}" destId="{4075EED6-BF14-41F0-B2DA-F89CB07B080D}" srcOrd="4" destOrd="0" presId="urn:microsoft.com/office/officeart/2018/layout/CircleProcess"/>
    <dgm:cxn modelId="{63380B8A-2E0B-4C32-A959-D93C220940F8}" type="presParOf" srcId="{4075EED6-BF14-41F0-B2DA-F89CB07B080D}" destId="{F630CAED-A91E-4118-9FF1-39713F00385F}" srcOrd="0" destOrd="0" presId="urn:microsoft.com/office/officeart/2018/layout/CircleProcess"/>
    <dgm:cxn modelId="{F3E20266-A749-4206-A503-9976D5B9EF2B}" type="presParOf" srcId="{9EC69232-7E00-44C8-B24E-F32F6B2DD132}" destId="{0BF4D542-3DC3-4E81-A636-0057B2696BE6}" srcOrd="5" destOrd="0" presId="urn:microsoft.com/office/officeart/2018/layout/CircleProcess"/>
    <dgm:cxn modelId="{F8A65279-C0DF-44E0-9807-ED778529924E}" type="presParOf" srcId="{9EC69232-7E00-44C8-B24E-F32F6B2DD132}" destId="{9868B673-C478-4E36-B2A5-699C27740DC2}" srcOrd="6" destOrd="0" presId="urn:microsoft.com/office/officeart/2018/layout/CircleProcess"/>
    <dgm:cxn modelId="{4C798292-0C9F-4969-ADAD-FE1EE0529A76}" type="presParOf" srcId="{9868B673-C478-4E36-B2A5-699C27740DC2}" destId="{575F6196-F69B-44D2-A981-DC9D975E184C}" srcOrd="0" destOrd="0" presId="urn:microsoft.com/office/officeart/2018/layout/CircleProcess"/>
    <dgm:cxn modelId="{76C526E8-3F5D-4606-BA57-587A1A77645D}" type="presParOf" srcId="{9EC69232-7E00-44C8-B24E-F32F6B2DD132}" destId="{C29DE021-7265-4952-AE3F-AF02C2F9E4A5}" srcOrd="7" destOrd="0" presId="urn:microsoft.com/office/officeart/2018/layout/CircleProcess"/>
    <dgm:cxn modelId="{48B43575-A0C2-43A9-9228-05F6E05B5E1E}" type="presParOf" srcId="{C29DE021-7265-4952-AE3F-AF02C2F9E4A5}" destId="{8E59A469-2420-4738-BD2F-E193DA6725B9}" srcOrd="0" destOrd="0" presId="urn:microsoft.com/office/officeart/2018/layout/CircleProcess"/>
    <dgm:cxn modelId="{C79FA5A7-C91C-4F87-9021-3C653823213A}" type="presParOf" srcId="{9EC69232-7E00-44C8-B24E-F32F6B2DD132}" destId="{350E0889-647A-4577-845C-ABF29D619254}" srcOrd="8" destOrd="0" presId="urn:microsoft.com/office/officeart/2018/layout/CircleProcess"/>
    <dgm:cxn modelId="{98E31AF0-AF8D-48A2-B573-10A33EEE66A6}" type="presParOf" srcId="{9EC69232-7E00-44C8-B24E-F32F6B2DD132}" destId="{1557E6AB-21DC-4771-913C-DC19220CD1D8}" srcOrd="9" destOrd="0" presId="urn:microsoft.com/office/officeart/2018/layout/CircleProcess"/>
    <dgm:cxn modelId="{B2EE4D4F-55FE-4559-B4E0-B40F3A95EAA5}" type="presParOf" srcId="{1557E6AB-21DC-4771-913C-DC19220CD1D8}" destId="{59A2A8D8-CEC6-48BF-B9EF-690ABC15121C}" srcOrd="0" destOrd="0" presId="urn:microsoft.com/office/officeart/2018/layout/CircleProcess"/>
    <dgm:cxn modelId="{7F0CE3C9-F806-4D74-B1E7-543ADF86CB9C}" type="presParOf" srcId="{9EC69232-7E00-44C8-B24E-F32F6B2DD132}" destId="{2F478A0A-5DEC-4124-B640-205F993BA2B0}" srcOrd="10" destOrd="0" presId="urn:microsoft.com/office/officeart/2018/layout/CircleProcess"/>
    <dgm:cxn modelId="{856A652D-D749-4FFB-85E0-0DE19C763905}" type="presParOf" srcId="{2F478A0A-5DEC-4124-B640-205F993BA2B0}" destId="{C7727B00-0D2F-4112-ACC3-E03BC903059E}" srcOrd="0" destOrd="0" presId="urn:microsoft.com/office/officeart/2018/layout/CircleProcess"/>
    <dgm:cxn modelId="{035280F6-89E1-4B8F-9199-022EB5CC6345}" type="presParOf" srcId="{9EC69232-7E00-44C8-B24E-F32F6B2DD132}" destId="{312CEA88-95FA-41C6-BA4B-2F221DF08F25}" srcOrd="11" destOrd="0" presId="urn:microsoft.com/office/officeart/2018/layout/CircleProcess"/>
    <dgm:cxn modelId="{59DB5332-C1E3-4E55-A881-7719EA66A7F9}" type="presParOf" srcId="{9EC69232-7E00-44C8-B24E-F32F6B2DD132}" destId="{B0F8D62B-59D4-4C1E-A5B8-661C59BA4DFD}" srcOrd="12" destOrd="0" presId="urn:microsoft.com/office/officeart/2018/layout/CircleProcess"/>
    <dgm:cxn modelId="{5D8057D9-A6D4-423D-922D-977E6778375F}" type="presParOf" srcId="{B0F8D62B-59D4-4C1E-A5B8-661C59BA4DFD}" destId="{A7D7BD9A-F8FF-411C-832A-90D8074955C3}" srcOrd="0" destOrd="0" presId="urn:microsoft.com/office/officeart/2018/layout/CircleProcess"/>
    <dgm:cxn modelId="{73072067-8F78-41B4-B0FC-02657C10EAB4}" type="presParOf" srcId="{9EC69232-7E00-44C8-B24E-F32F6B2DD132}" destId="{77B843EC-3C2E-4730-86AD-9716C5412812}" srcOrd="13" destOrd="0" presId="urn:microsoft.com/office/officeart/2018/layout/CircleProcess"/>
    <dgm:cxn modelId="{005C5E68-7E24-462C-84F5-3622B709ADF2}" type="presParOf" srcId="{77B843EC-3C2E-4730-86AD-9716C5412812}" destId="{091553BB-FBC5-4A72-9512-79CA7E23EE0D}" srcOrd="0" destOrd="0" presId="urn:microsoft.com/office/officeart/2018/layout/CircleProcess"/>
    <dgm:cxn modelId="{C512853B-391D-49ED-BB1A-95A23D3E9508}" type="presParOf" srcId="{9EC69232-7E00-44C8-B24E-F32F6B2DD132}" destId="{AB39D68E-1D9E-4854-9A96-D5AF763EFCD0}" srcOrd="14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6749B-D60A-4CBD-BA7D-42190680C5B6}">
      <dsp:nvSpPr>
        <dsp:cNvPr id="0" name=""/>
        <dsp:cNvSpPr/>
      </dsp:nvSpPr>
      <dsp:spPr>
        <a:xfrm>
          <a:off x="9975168" y="1495631"/>
          <a:ext cx="2274500" cy="22748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6E4AB-426C-47F3-8A95-BAF48D725596}">
      <dsp:nvSpPr>
        <dsp:cNvPr id="0" name=""/>
        <dsp:cNvSpPr/>
      </dsp:nvSpPr>
      <dsp:spPr>
        <a:xfrm>
          <a:off x="10050218" y="1571474"/>
          <a:ext cx="2123189" cy="2123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Use / Apply model</a:t>
          </a:r>
        </a:p>
      </dsp:txBody>
      <dsp:txXfrm>
        <a:off x="10354049" y="1874843"/>
        <a:ext cx="1516737" cy="1516448"/>
      </dsp:txXfrm>
    </dsp:sp>
    <dsp:sp modelId="{2B8549FB-FEA8-42E0-BA77-C48453BE5A01}">
      <dsp:nvSpPr>
        <dsp:cNvPr id="0" name=""/>
        <dsp:cNvSpPr/>
      </dsp:nvSpPr>
      <dsp:spPr>
        <a:xfrm rot="2700000">
          <a:off x="7623328" y="1495749"/>
          <a:ext cx="2274237" cy="2274237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0CAED-A91E-4118-9FF1-39713F00385F}">
      <dsp:nvSpPr>
        <dsp:cNvPr id="0" name=""/>
        <dsp:cNvSpPr/>
      </dsp:nvSpPr>
      <dsp:spPr>
        <a:xfrm>
          <a:off x="7700667" y="1571474"/>
          <a:ext cx="2123189" cy="21231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Train model</a:t>
          </a:r>
          <a:endParaRPr lang="en-US" sz="1600" kern="1200" dirty="0"/>
        </a:p>
      </dsp:txBody>
      <dsp:txXfrm>
        <a:off x="8003289" y="1874843"/>
        <a:ext cx="1516737" cy="1516448"/>
      </dsp:txXfrm>
    </dsp:sp>
    <dsp:sp modelId="{575F6196-F69B-44D2-A981-DC9D975E184C}">
      <dsp:nvSpPr>
        <dsp:cNvPr id="0" name=""/>
        <dsp:cNvSpPr/>
      </dsp:nvSpPr>
      <dsp:spPr>
        <a:xfrm rot="2700000">
          <a:off x="5273778" y="1495749"/>
          <a:ext cx="2274237" cy="2274237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9A469-2420-4738-BD2F-E193DA6725B9}">
      <dsp:nvSpPr>
        <dsp:cNvPr id="0" name=""/>
        <dsp:cNvSpPr/>
      </dsp:nvSpPr>
      <dsp:spPr>
        <a:xfrm>
          <a:off x="5349907" y="1571474"/>
          <a:ext cx="2123189" cy="2123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Prepare the data</a:t>
          </a:r>
        </a:p>
      </dsp:txBody>
      <dsp:txXfrm>
        <a:off x="5652528" y="1874843"/>
        <a:ext cx="1516737" cy="1516448"/>
      </dsp:txXfrm>
    </dsp:sp>
    <dsp:sp modelId="{59A2A8D8-CEC6-48BF-B9EF-690ABC15121C}">
      <dsp:nvSpPr>
        <dsp:cNvPr id="0" name=""/>
        <dsp:cNvSpPr/>
      </dsp:nvSpPr>
      <dsp:spPr>
        <a:xfrm rot="2700000">
          <a:off x="2923017" y="1495749"/>
          <a:ext cx="2274237" cy="2274237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27B00-0D2F-4112-ACC3-E03BC903059E}">
      <dsp:nvSpPr>
        <dsp:cNvPr id="0" name=""/>
        <dsp:cNvSpPr/>
      </dsp:nvSpPr>
      <dsp:spPr>
        <a:xfrm>
          <a:off x="2999146" y="1571474"/>
          <a:ext cx="2123189" cy="2123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Choose hyperparameters</a:t>
          </a:r>
          <a:endParaRPr lang="en-US" sz="1600" kern="1200" dirty="0"/>
        </a:p>
      </dsp:txBody>
      <dsp:txXfrm>
        <a:off x="3302977" y="1874843"/>
        <a:ext cx="1516737" cy="1516448"/>
      </dsp:txXfrm>
    </dsp:sp>
    <dsp:sp modelId="{A7D7BD9A-F8FF-411C-832A-90D8074955C3}">
      <dsp:nvSpPr>
        <dsp:cNvPr id="0" name=""/>
        <dsp:cNvSpPr/>
      </dsp:nvSpPr>
      <dsp:spPr>
        <a:xfrm rot="2700000">
          <a:off x="572256" y="1495749"/>
          <a:ext cx="2274237" cy="2274237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553BB-FBC5-4A72-9512-79CA7E23EE0D}">
      <dsp:nvSpPr>
        <dsp:cNvPr id="0" name=""/>
        <dsp:cNvSpPr/>
      </dsp:nvSpPr>
      <dsp:spPr>
        <a:xfrm>
          <a:off x="648385" y="1571474"/>
          <a:ext cx="2123189" cy="212318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Choose an algorithm</a:t>
          </a:r>
        </a:p>
      </dsp:txBody>
      <dsp:txXfrm>
        <a:off x="952216" y="1874843"/>
        <a:ext cx="1516737" cy="1516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23:58:57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2259 0 24575,'-58'1'0,"1"1"0,0 3 0,-67 15 0,0 9 0,1 6 0,-178 75 0,9 19-168,-511 210-614,731-311 779,-74 29 1,135-52 2,1 0 0,0 0 0,0 1 0,-15 11 0,22-14 0,0 0 0,0 0 0,0 0 0,1 0 0,-1 1 0,1-1 0,0 1 0,0-1 0,0 1 0,0 0 0,1 0 0,-1 0 0,1 0 0,0 0 0,0 6 0,-1 17 185,2 1 0,1-1 0,9 55 0,-1-11 29,52 391-212,-49-406-3,3 0 1,2-1 0,2-1 0,3-1 0,2-1 0,33 53 0,1-19 0,124 143 0,92 55 0,-42-73 0,-197-183 0,1-2 0,1-2 0,1-1 0,1-2 0,42 16 0,-58-29 0,0-2 0,1-1 0,-1 0 0,1-2 0,0-1 0,0 0 0,45-5 0,-10-3 0,-1-3 0,59-17 0,314-115-410,-7-35-23,-408 169 432,513-231 1,-23-35 0,-274 119 0,-185 118 0,-2-2 0,64-68 0,-99 95 49,0-1 0,-1 0 1,0 0-1,11-23 0,-17 28-7,0 0-1,0 0 1,-1-1-1,0 1 1,0-1 0,-1 0-1,0 1 1,-1-1-1,0 0 1,-1-13 0,-6-64 98,4 27-140,-4 0 0,-18-78 0,-58-115 0,63 201 0,-4 2 0,-56-88 0,-17 8 0,78 108 0,0 0 0,-1 2 0,-41-31 0,48 42 0,0-1 0,-1 2 0,0 0 0,0 0 0,0 2 0,-20-5 0,-91-11 0,113 19 0,-329-21 0,-3 22 0,183 2 0,-43 0 0,-286-3 0,470 0-455,0-2 0,-34-7 0,38 6-6371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0:12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24575,'4'0'0,"5"0"0,5 0 0,3 0 0,0 3 0,0 2 0,1 0 0,-2-1-8191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0:13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24575,'4'0'0,"1"4"0,0 5 0,3 4 0,-1 5 0,0 2 0,1-1 0,5-5 0,-2-8 0,-1-9 0,-3-8 0,-3-6 0,-1-4 0,-6-1 0,-6 1 0,-2 6-8191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0:14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538 1 24575,'0'15'0,"-12"17"0,-14 22 0,-16 24 0,-15 19 0,-13 0 0,-2-5 0,3-14 0,9-17 0,12-18 0,10-18 0,11-7 0,10-9-8191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0:15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75 24575,'4'0'0,"5"0"0,5 0 0,4 0 0,2 0 0,2 0 0,-2-3 0,-10-6 0,-9-5 0,-9 0 0,-3-1 0,-4 2 0,-3 6 0,-2 9 0,-1 8 0,2 6 0,5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0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24575,'1194'0'0,"-1175"-1"0,1-1 0,25-6 0,27-2 0,-38 6 0,43-10 0,-54 10 0,20-6 0,-26 5 0,1 1 0,-1 1 0,23-1 0,38 5 0,-47 1 0,1-2 0,-1-1 0,45-8 0,-37 3-341,1 1 0,0 2-1,42 3 1,-62 0-6485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0:23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556 22 24575,'0'1'0,"0"0"0,-1 0 0,1 0 0,0 0 0,-1-1 0,1 1 0,-1 0 0,0 0 0,1 0 0,-1-1 0,0 1 0,1 0 0,-1-1 0,0 1 0,0 0 0,0-1 0,1 1 0,-1-1 0,0 1 0,0-1 0,0 0 0,0 1 0,0-1 0,-1 1 0,-32 7 0,23-6 0,-85 22 0,1 4 0,-148 65 0,233-89 0,6-3 0,0 1 0,0-1 0,1 1 0,-1 0 0,0 0 0,1 1 0,-1-1 0,1 1 0,0-1 0,0 1 0,0 0 0,-3 4 0,6-6 0,0-1 0,0 0 0,0 0 0,0 1 0,0-1 0,0 0 0,1 0 0,-1 1 0,0-1 0,0 0 0,0 0 0,1 0 0,-1 1 0,0-1 0,0 0 0,1 0 0,-1 0 0,0 0 0,0 1 0,1-1 0,-1 0 0,0 0 0,0 0 0,1 0 0,-1 0 0,0 0 0,1 0 0,-1 0 0,0 0 0,0 0 0,1 0 0,-1 0 0,0 0 0,1 0 0,-1 0 0,0 0 0,0 0 0,1 0 0,-1-1 0,0 1 0,0 0 0,1 0 0,-1 0 0,0-1 0,47-7 0,87-29 0,-58 14 0,334-105 0,-404 125 0,2 1 0,0-1 0,-1 0 0,0 0 0,13-8 0,-20 11 0,0 0 0,1 0 0,-1 0 0,0 0 0,0 0 0,0 0 0,0 0 0,1-1 0,-1 1 0,0 0 0,0 0 0,0 0 0,0 0 0,1 0 0,-1-1 0,0 1 0,0 0 0,0 0 0,0 0 0,0-1 0,0 1 0,0 0 0,0 0 0,0 0 0,0-1 0,1 1 0,-1 0 0,0 0 0,0 0 0,0-1 0,0 1 0,0 0 0,0 0 0,-1 0 0,1-1 0,0 1 0,0 0 0,0 0 0,0 0 0,0-1 0,0 1 0,0 0 0,0 0 0,0 0 0,-1-1 0,1 1 0,0 0 0,0 0 0,0 0 0,0 0 0,0 0 0,-1-1 0,1 1 0,0 0 0,0 0 0,0 0 0,-1 0 0,1 0 0,0 0 0,0 0 0,0 0 0,-1 0 0,1 0 0,0 0 0,-1 0 0,-16-3 0,-8 3 0,0 1 0,0 1 0,0 1 0,-30 8 0,-96 34 0,114-29-1365,10-3-5461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0:24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1202 1 24575,'-29'1'0,"1"2"0,0 1 0,-42 11 0,-95 34 0,125-36 0,-675 242 0,698-247 0,-8 2 0,1 1 0,-25 15 0,49-26 0,-1 1 0,0-1 0,0 0 0,1 1 0,-1-1 0,0 1 0,1-1 0,-1 1 0,0-1 0,1 1 0,-1 0 0,1-1 0,-1 1 0,1 0 0,-1-1 0,1 1 0,0 0 0,-1 0 0,1 1 0,0-2 0,0 1 0,0-1 0,1 0 0,-1 1 0,0-1 0,1 0 0,-1 1 0,0-1 0,1 0 0,-1 1 0,0-1 0,1 0 0,-1 0 0,1 0 0,-1 1 0,1-1 0,-1 0 0,0 0 0,1 0 0,-1 0 0,1 0 0,-1 0 0,1 0 0,0 0 0,37 0 0,-35 0 0,9-1 0,0-1 0,0-1 0,0 0 0,-1 0 0,1-1 0,-1 0 0,0-1 0,0 0 0,-1-1 0,17-12 0,6-7 0,52-54 0,-4 4 0,-47 50-682,51-29-1,-55 36-6143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0:25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24575,'4'0'0,"1"11"0,-1 12 0,0 10 0,-1 10 0,-1 6 0,-2 2 0,-3-4 0,-2-6 0,0-6 0,1-9-8191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0:25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689 1 24575,'-7'11'0,"-15"12"0,-18 9 0,-22 11 0,-12 10 0,-4 3 0,-5 3 0,8-8 0,10-4 0,7-8 0,11-5 0,12-6 0,10-7 0,7-7-8191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0:27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 24575,'-1'2'0,"0"0"0,-1 0 0,1 0 0,-1 0 0,1 0 0,-1 0 0,0 0 0,1-1 0,-1 1 0,0-1 0,0 1 0,0-1 0,0 0 0,-4 2 0,-12 11 0,17-13 0,-1 0 0,1 1 0,0-1 0,0 1 0,0-1 0,0 1 0,1-1 0,-1 1 0,0 0 0,1 0 0,-1-1 0,1 1 0,-1 0 0,1 0 0,0-1 0,0 1 0,0 0 0,0 0 0,0 0 0,0-1 0,1 1 0,-1 0 0,0 0 0,1 0 0,-1-1 0,3 4 0,1 2 0,0 0 0,1 0 0,0 0 0,12 11 0,-13-14 0,0 0 0,0 1 0,0-1 0,0 1 0,-1 0 0,0 0 0,0 0 0,3 8 0,-6-10 0,0-1 0,0 0 0,0 1 0,0-1 0,-1 0 0,1 0 0,-1 1 0,0-1 0,1 0 0,-1 0 0,0 0 0,0 0 0,0 0 0,-1 0 0,1 0 0,0 0 0,-1 0 0,1 0 0,-1-1 0,0 1 0,-3 2 0,-7 5 0,1 0 0,-16 8 0,22-14 0,-10 7-114,-1-1 1,1-1-1,-1-1 0,-1 0 0,0-1 1,0 0-1,0-2 0,0 0 0,-1-1 1,1-1-1,-32 1 0,30-4-6712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23:58:59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1000 26 24575,'0'-1'0,"0"0"0,-1 0 0,1 0 0,-1 0 0,1 1 0,-1-1 0,1 0 0,-1 0 0,0 0 0,1 0 0,-1 0 0,0 1 0,0-1 0,0 0 0,0 1 0,0-1 0,1 1 0,-1-1 0,0 1 0,0-1 0,0 1 0,0 0 0,0-1 0,0 1 0,-1 0 0,1 0 0,-1-1 0,-36-3 0,34 4 0,-33-2 0,-1 1 0,0 2 0,0 2 0,0 1 0,1 2 0,0 1 0,0 3 0,1 0 0,0 3 0,-66 32 0,15 3 0,1 5 0,-80 63 0,152-105 0,0 1 0,1 0 0,1 0 0,-21 27 0,29-32 0,-1 0 0,1 0 0,0 0 0,1 1 0,0 0 0,0 0 0,1-1 0,0 2 0,0-1 0,1 0 0,0 0 0,0 14 0,1 1 0,2 0 0,1 0 0,1 0 0,1 0 0,1 0 0,1-1 0,1 0 0,0 0 0,2-1 0,1 0 0,0-1 0,2 0 0,0-1 0,21 24 0,61 64 0,3-4 0,6-5 0,3-4 0,4-5 0,228 137 0,-277-191 0,2-3 0,1-3 0,1-3 0,2-3 0,0-2 0,1-4 0,85 11 0,590 46 0,-708-72 0,0-2 0,0-1 0,-1-2 0,1-2 0,-1-1 0,0-1 0,35-13 0,41-24 0,-3-4 0,171-103 0,-114 41 0,-145 94 0,0 0 0,-1-2 0,-1 0 0,-1-1 0,24-34 0,-35 43 0,0-1 0,-1 1 0,0-1 0,0 0 0,-1 0 0,-1 0 0,0 0 0,0-1 0,-1 0 0,-1 1 0,1-19 0,-3 15 0,0 0 0,-1 0 0,-1 1 0,0 0 0,-1-1 0,-1 1 0,0 0 0,-9-18 0,1 9 0,-1 1 0,-1 0 0,-1 1 0,-1 0 0,0 1 0,-2 2 0,0-1 0,-1 2 0,-43-29 0,-4 8 0,-1 2 0,-2 4 0,-1 2 0,-1 4 0,-1 2 0,-1 4 0,-1 4 0,-87-9 0,-350-58 0,337 46 0,-185-42 0,141 31 0,95 24 0,81 17 0,9 2-634,-65 2 0,97 3 537,-21 0-6729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0:28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24575,'4'0'0,"1"-4"0,4-1 0,3-4 0,5 0 0,2 1 0,3 2 0,0 3 0,-2-3 0,-2 0 0,0 1 0,2 2 0,0 0 0,-3 2-8191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0:33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0:40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24575,'1'-1'0,"-1"-1"0,1 0 0,-1 0 0,1 0 0,0 1 0,0-1 0,0 1 0,0-1 0,0 0 0,0 1 0,0-1 0,0 1 0,0 0 0,1-1 0,-1 1 0,1 0 0,-1 0 0,1 0 0,-1 0 0,1 0 0,0 0 0,2 0 0,42-15 0,-5 7 0,0 3 0,1 2 0,0 1 0,58 4 0,133 23 0,-45-2 0,-154-20 0,299 17 0,2-25 0,39-23 0,-37 6 0,-29 1 0,-116 15 0,70-8 0,-169 7 0,144 5 0,-117 5 0,697-2 0,-796 1-95,0 2 0,-1 0-1,1 1 1,-1 1 0,25 10-1,-27-9-697,-3-1-6033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0:43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246 162 24575,'-4'0'0,"-5"0"0,-5-3 0,-3-6 0,-4-9 0,-1-4 0,-1-4 0,0 0 0,-1 4 0,1 6 0,0 5 0,0 5 0,4 4-8191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0:45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24575,'-1'44'0,"0"-25"0,1 0 0,0 0 0,1-1 0,5 25 0,-5-39 0,0-1 0,0 1 0,1-1 0,-1 0 0,1 0 0,0 1 0,-1-1 0,1 0 0,1-1 0,-1 1 0,0 0 0,1-1 0,-1 1 0,1-1 0,0 1 0,0-1 0,0 0 0,0-1 0,0 1 0,0 0 0,1-1 0,-1 0 0,5 2 0,1-1 0,1 0 0,-1-1 0,1 0 0,0-1 0,-1 0 0,1 0 0,14-3 0,-19 2 0,-1 0 0,1 0 0,-1 0 0,1-1 0,-1 1 0,0-1 0,0 0 0,0-1 0,0 1 0,0-1 0,7-5 0,-2-2 0,0 1 0,14-20 0,13-16 0,-35 45 0,-1-1 0,1 0 0,-1 1 0,1-1 0,0 0 0,0 1 0,-1-1 0,1 1 0,0-1 0,0 1 0,0-1 0,-1 1 0,1 0 0,0-1 0,0 1 0,0 0 0,0 0 0,0 0 0,0-1 0,0 1 0,0 0 0,0 0 0,-1 0 0,1 1 0,2-1 0,-2 1 0,0-1 0,0 1 0,0 0 0,0 0 0,0 0 0,0 0 0,0 0 0,0 0 0,-1 0 0,1 0 0,0 0 0,-1 1 0,1-1 0,-1 0 0,2 3 0,1 6 0,-1 1 0,0 1 0,1 14 0,-2-18 0,5 40 0,10 139 0,-17-49-1365,1-116-5461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0:46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96 24575,'-2'25'0,"0"0"0,-2-1 0,-11 41 0,9-43 0,1-1 0,1 1 0,0-1 0,2 1 0,1 26 0,1-46 0,0 0 0,1 1 0,-1-1 0,1 0 0,-1 0 0,1 0 0,0 0 0,0 0 0,0 0 0,0 0 0,1 0 0,-1 0 0,0 0 0,1-1 0,0 1 0,-1-1 0,1 1 0,0-1 0,-1 1 0,1-1 0,0 0 0,0 0 0,0 0 0,0 0 0,0 0 0,1 0 0,-1-1 0,0 1 0,0-1 0,0 1 0,1-1 0,-1 0 0,4 0 0,-2 0 0,0 0 0,0 0 0,0 0 0,0-1 0,0 1 0,0-1 0,-1 0 0,1 0 0,0-1 0,0 1 0,-1-1 0,1 0 0,-1 1 0,0-2 0,1 1 0,-1 0 0,0-1 0,5-5 0,-3 1 0,-1-1 0,0 1 0,-1-1 0,1 0 0,-2 0 0,1 0 0,-1 0 0,0-1 0,1-15 0,-1-9 0,-2-39 0,-1 53 0,2-16 0,-1 19 0,0 1 0,0 0 0,-1 0 0,-7-31 0,7 44 19,0 0 0,0-1 0,0 1 0,0 0 0,-1-1 0,1 1 0,-1 0 0,1 0 0,-1 0 0,0 0 0,1 1 0,-1-1 0,0 0 0,0 1 0,0-1 0,-1 1 0,-3-2 0,0 0-263,1 2 0,0-1 0,-1 1 0,0 0 1,1 0-1,-12 0 0,-2 0-6582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0:47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24575,'9'1'0,"-1"0"0,1 1 0,14 4 0,-15-3 0,1-1 0,-1 0 0,1-1 0,0 1 0,10-1 0,-17-1 0,0 0 0,0-1 0,0 1 0,0 0 0,-1-1 0,1 1 0,0-1 0,0 0 0,0 1 0,-1-1 0,1 0 0,0 0 0,-1 0 0,1-1 0,-1 1 0,1 0 0,-1 0 0,1-1 0,-1 1 0,0-1 0,0 1 0,0-1 0,0 0 0,0 1 0,0-1 0,0 0 0,-1 0 0,1-2 0,1-1 23,0 0 0,-1-1 0,0 1-1,0 0 1,-1-1 0,0 1 0,0-1-1,0 1 1,0-1 0,-1 1 0,0-1-1,0 1 1,0-1 0,-4-7 0,4 11-75,0-1 0,-1 1 0,1 0 1,0 0-1,-1 0 0,0-1 1,1 2-1,-1-1 0,0 0 0,0 0 1,0 1-1,0-1 0,-1 1 1,1-1-1,0 1 0,-1 0 0,1 0 1,-1 0-1,1 0 0,-1 0 1,1 1-1,-1-1 0,1 1 0,-1 0 1,0 0-1,1-1 0,-1 2 1,0-1-1,1 0 0,-1 1 0,1-1 1,-4 2-1,-10 3-6774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0:48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517 1 24575,'-1'19'0,"-1"0"0,-1 0 0,0-1 0,-1 1 0,-1-1 0,-1 0 0,-1 0 0,-11 21 0,-12 17 0,-40 55 0,59-93 0,-82 111 0,64-89 0,-166 217 0,174-232-1365,2-6-5461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0:49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25 24575,'-1'0'0,"0"1"0,-1-1 0,1 1 0,0-1 0,0 1 0,0 0 0,0 0 0,0-1 0,1 1 0,-1 0 0,0 0 0,0 0 0,0 0 0,1 0 0,-1 0 0,0 0 0,1 0 0,-1 0 0,1 0 0,-1 0 0,1 1 0,0-1 0,0 0 0,-1 0 0,1 0 0,0 1 0,0 0 0,-3 35 0,3-34 0,1-1 0,-1 1 0,1-1 0,-1 0 0,1 0 0,0 1 0,0-1 0,0 0 0,0 0 0,0 0 0,1 0 0,-1 0 0,0 0 0,1 0 0,0 0 0,-1-1 0,1 1 0,0-1 0,0 1 0,0-1 0,0 0 0,0 0 0,0 1 0,0-1 0,0-1 0,1 1 0,-1 0 0,3 0 0,-3 0 0,0-1 0,0 1 0,1-1 0,-1 0 0,0 0 0,0 0 0,1 0 0,-1 0 0,0 0 0,0 0 0,1-1 0,-1 1 0,0-1 0,0 0 0,0 0 0,0 0 0,0 0 0,0 0 0,0 0 0,0 0 0,0 0 0,-1-1 0,1 1 0,0-1 0,-1 1 0,1-1 0,-1 0 0,0 0 0,3-3 0,-3 2-36,1 0 0,-1 0 0,0-1 1,0 1-1,0 0 0,0 0 0,0-1 0,-1 1 0,0 0 0,0-1 0,0 1 0,0 0 0,0-1 0,0 1 0,-1 0 0,0 0 0,0-1 1,0 1-1,0 0 0,0 0 0,0 0 0,-1 0 0,0 0 0,1 0 0,-1 0 0,0 1 0,0-1 0,-1 1 0,1-1 0,-1 1 0,1 0 1,-1 0-1,0 0 0,1 0 0,-1 0 0,0 1 0,-4-2 0,-9-1-6790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1:04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1 24575,'0'4'0,"0"13"0,-4 14 0,-8 11 0,-7 12 0,-8 5 0,-2 5 0,-5-2 0,0-4 0,-2-3 0,-2-4 0,1-3 0,3-6 0,8-6 0,7-9-8191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23:59:01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1619 115 24575,'-3'-2'0,"-1"1"0,0 0 0,1-1 0,-1 0 0,1 0 0,-1 0 0,1 0 0,-5-5 0,-2 0 0,-6-4 0,1 1 0,-2 1 0,1 0 0,-1 1 0,0 1 0,-1 1 0,1 0 0,-38-6 0,-47 4 0,-169 8 0,160 5 0,0 6 0,1 4 0,0 5 0,-197 64 0,284-76 0,0 0 0,1 2 0,-30 19 0,46-26 0,0 1 0,0 1 0,1-1 0,-1 1 0,1 0 0,0 0 0,1 0 0,0 1 0,-1 0 0,2 0 0,-1 0 0,1 0 0,0 0 0,0 1 0,0 0 0,-2 10 0,-2 21 0,-42 242 0,43-230 0,3 1 0,2-1 0,9 85 0,-2-100 0,2 0 0,1 0 0,2-1 0,1-1 0,24 46 0,96 150 0,-1-29 0,-93-149 0,76 81 0,22 12 0,77 74 0,59 8 0,-212-184 0,1-2 0,122 57 0,-162-88 0,1-1 0,0 0 0,0-2 0,1 0 0,-1-2 0,1 0 0,0-2 0,0 0 0,34-3 0,-14-1 0,158-14 0,-154 9 0,-2-1 0,64-20 0,399-179 0,-18-47 0,-384 195 0,165-122 0,-258 171 0,-1 0 0,0-1 0,-1-1 0,13-15 0,-20 21 0,0 1 0,-1-1 0,0 0 0,0 0 0,0 0 0,-1 0 0,0 0 0,0 0 0,0-1 0,-1 1 0,0 0 0,0-1 0,-1-8 0,-1-11 0,-2-1 0,-1 1 0,-1 0 0,-1 0 0,-1 1 0,-16-38 0,-79-142 0,68 143 0,-14-28 0,-3 3 0,-76-98 0,102 154 0,-1 0 0,-2 2 0,-1 2 0,-1 0 0,-1 2 0,-1 1 0,-1 2 0,-61-31 0,4 14 0,-2 4 0,-1 4 0,-1 5 0,-144-23 0,68 28 0,-291 0 0,350 24-682,-184 28-1,249-23-6143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6T00:02:36.1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25,'27'-7,"-4"0,38 1,121 2,-119 4,117 13,6-1,1318-13,-1484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6T00:02:44.8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0 137,'377'19,"-121"-3,249-8,-1-35,-102-31,-363 54,0 2,65 3,-22 2,102-3,194-25,69-33,-336 49,146 8,-123 3,1325-2,-1426 1,0 2,60 12,62 25,-99-23,2-3,83 11,46-24,-83-4,-24 2,88 3,-115 11,-38-9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3:00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1232 24575,'8'0'0,"-1"-1"0,0 0 0,0-1 0,0 1 0,7-4 0,27-5 0,-30 8 0,0 1 0,1-2 0,-1 0 0,0 0 0,0-1 0,-1 0 0,1-1 0,-1 0 0,0 0 0,0-1 0,9-8 0,76-55 0,251-168 0,114-48 0,-252 168 0,-194 110 0,12-7 0,-9 5 0,35-14 0,113-47 0,-61 35 0,-37 15 0,0-4 0,102-52 0,-96 32 0,-43 24 0,1 2 0,42-18 0,-48 28 60,0 1 0,0 1-1,0 1 1,28-1 0,52-10-1724,-89 12-5162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3:0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24575,'385'0'0,"-382"0"0,0 0 0,0 0 0,0 0 0,-1 1 0,1-1 0,0 1 0,0 0 0,0-1 0,0 1 0,0 0 0,-1 1 0,5 1 0,-6-2 0,0 0 0,0 0 0,-1 0 0,1 0 0,0 1 0,-1-1 0,1 0 0,0 0 0,-1 0 0,0 1 0,1-1 0,-1 0 0,0 1 0,1-1 0,-1 0 0,0 1 0,0-1 0,0 0 0,0 1 0,0-1 0,-1 1 0,1-1 0,0 0 0,-1 0 0,1 1 0,-1-1 0,1 0 0,-1 0 0,-1 3 0,-4 9 0,0-1 0,-1 1 0,-1-1 0,0-1 0,-15 17 0,-54 46 0,69-66 76,0 1-1,0 0 1,-9 15 0,-9 11-1744,16-25-5158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3:03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24575,'0'12'0,"0"15"0,0 22 0,0 18 0,0 16 0,-4 11 0,-1-5 0,-3 3 0,-1 8 0,1-1 0,-1-2 0,0-10 0,2-17 0,-2-19 0,-3-19 0,1-14-8191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3:03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1 24575,'326'13'0,"-259"-9"0,-46-4 0,1 1 0,37 7 0,-57-7 0,1 0 0,-1 0 0,1 0 0,-1 0 0,1 0 0,-1 0 0,0 1 0,0-1 0,0 1 0,0 0 0,0-1 0,0 1 0,0 0 0,0 0 0,-1 0 0,1 1 0,-1-1 0,1 0 0,-1 0 0,0 1 0,0-1 0,0 1 0,0-1 0,-1 1 0,1 2 0,1 8 0,0-1 0,-1 1 0,-1-1 0,-1 15 0,0-4 0,1 27 0,-4 80 0,3-126 0,1 0 0,-1 0 0,0 0 0,0 0 0,-1-1 0,1 1 0,-1 0 0,0-1 0,0 1 0,0-1 0,0 0 0,0 0 0,-1 1 0,0-2 0,1 1 0,-1 0 0,0 0 0,-1-1 0,1 0 0,0 0 0,-1 0 0,-6 3 0,-6 2 0,-1-1 0,0 0 0,-32 5 0,26-6 0,-105 19 0,-151 8 0,134-18 0,41-10-1365,87-5-5461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3:05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564 117 24575,'-16'-13'0,"0"0"0,-1 2 0,-1 0 0,0 0 0,0 2 0,-1 0 0,0 1 0,0 1 0,-1 1 0,0 1 0,0 1 0,0 0 0,-1 1 0,1 2 0,-1 0 0,1 1 0,-37 5 0,49-4 0,1 0 0,0 1 0,0 0 0,0 1 0,1-1 0,-1 1 0,1 0 0,-1 1 0,1 0 0,0 0 0,0 0 0,1 0 0,-1 1 0,-5 6 0,4-2 0,1 0 0,-1 0 0,1 1 0,1 0 0,0 0 0,0 0 0,1 1 0,-4 17 0,-1 3 0,2 1 0,2 1 0,0-1 0,3 1 0,0 0 0,4 33 0,-2-61 0,1 0 0,0 0 0,0 0 0,0-1 0,0 1 0,1 0 0,0-1 0,0 0 0,0 1 0,0-1 0,1 0 0,0 0 0,0 0 0,3 4 0,-1-4 0,0 0 0,0-1 0,0 1 0,0-1 0,1 0 0,0 0 0,-1-1 0,1 0 0,0 0 0,8 2 0,25 3 0,1-2 0,0-1 0,-1-3 0,48-3 0,-23 1 0,-49 0-136,0 0-1,0-1 1,0-1-1,-1 0 1,1-1-1,-1-1 1,0 0-1,0 0 0,23-15 1,-22 11-6690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3:06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 24575,'0'4'0,"0"20"0,0 18 0,-8 13 0,-6 16 0,-8 8 0,-8 5 0,-7-4 0,-1-7 0,2-9 0,4-8 0,4-9 0,1-13 0,7-8 0,2-9 0,5-7-8191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3:07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24575,'7'-5'0,"1"0"0,0 0 0,0 0 0,0 1 0,1 1 0,16-6 0,-13 5 0,0 2 0,1-1 0,-1 2 0,1-1 0,-1 2 0,1 0 0,-1 0 0,0 1 0,1 1 0,-1 0 0,0 0 0,17 7 0,-19-6 0,0 1 0,0 0 0,0 1 0,0 1 0,-1-1 0,0 1 0,0 1 0,0 0 0,-1 0 0,0 1 0,0 0 0,-1 0 0,0 1 0,6 10 0,3 10 0,-1 1 0,20 61 0,9 68 0,-27-94 0,5 51 340,-16-77-1192,11 43-1,-8-54-5973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3:08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24575,'1'-1'0,"-1"0"0,0 0 0,1 0 0,-1 0 0,1 0 0,-1 0 0,1 0 0,0 0 0,-1 1 0,1-1 0,0 0 0,0 0 0,0 1 0,-1-1 0,1 0 0,0 1 0,0-1 0,0 1 0,0 0 0,0-1 0,0 1 0,0-1 0,0 1 0,0 0 0,0 0 0,0 0 0,2 0 0,34-4 0,-33 3 0,81-10 0,-57 6 0,43-3 0,220 9-1365,-272-1-5461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23:59:04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1778 19 24575,'0'-1'0,"0"0"0,0 1 0,-1-1 0,1 0 0,-1 1 0,1-1 0,-1 0 0,1 1 0,-1-1 0,1 0 0,-1 1 0,1-1 0,-1 1 0,0-1 0,1 1 0,-1-1 0,0 1 0,1 0 0,-1-1 0,0 1 0,0 0 0,0 0 0,1-1 0,-1 1 0,0 0 0,0 0 0,-1 0 0,-28-4 0,24 4 0,-21-1 0,0 1 0,0 1 0,0 1 0,-36 8 0,-102 33 0,97-23 0,-68 19 0,2 6 0,-162 78 0,292-121 0,-11 5 0,0 1 0,-16 12 0,28-18 0,-1 0 0,1 1 0,0-1 0,1 1 0,-1 0 0,0 0 0,1 0 0,0 0 0,-1 1 0,1-1 0,1 1 0,-1-1 0,0 1 0,-1 7 0,-12 61 0,-25 72 0,-171 369 0,54-150 0,125-281 0,-14 31 0,-48 188 0,70-220 0,14-49 0,-8 44 0,16-64 0,1-1 0,0 0 0,1 1 0,0-1 0,1 1 0,0-1 0,6 22 0,1-5 0,1-1 0,2 0 0,1 0 0,0-1 0,18 25 0,-18-33 0,0-1 0,1-1 0,1 0 0,1 0 0,0-2 0,1 0 0,30 21 0,-24-22 0,1-2 0,0 0 0,1-1 0,0-1 0,0-1 0,1-2 0,40 7 0,182 3 0,-230-16 0,346-7 0,-273-1 0,0-4 0,89-24 0,366-131 0,-519 158 0,162-62 0,-150 53 0,-1-1 0,60-41 0,-74 41 0,-1-2 0,-1 0 0,-1-1 0,-1-1 0,29-46 0,-10 16 0,-25 33 0,-1 1 0,0-1 0,-2-1 0,0 0 0,-1-1 0,-1 0 0,-1 0 0,-1-1 0,-2 1 0,0-1 0,1-28 0,3-67 0,-6 0 0,-16-154 0,4 203 0,-36-128 0,-39-64 0,43 140 0,29 87 0,-22-41 0,10 25 0,-77-141 0,92 176 0,1 1 0,-2 0 0,0 1 0,0 0 0,-1 1 0,-1 0 0,0 1 0,-1 1 0,-26-17 0,27 22 0,0 1 0,0 0 0,0 0 0,0 1 0,0 1 0,-22-1 0,16 1 0,-428-10-540,385 12-285,41 0-6001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4:51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76 24575,'0'-30'0,"1"-7"0,-1 29 0,-2 14 0,-1 12 0,-1-1 0,-1-1 0,0 1 0,-1-1 0,-1 0 0,-1 0 0,0-1 0,-1 0 0,0 0 0,-1-1 0,-19 20 0,23-27-151,0 0-1,1 0 0,0 1 0,0-1 1,1 1-1,0 0 0,0 0 1,-5 17-1,5-8-6674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4:52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24575,'1'4'0,"-1"0"0,1 1 0,0-1 0,0 0 0,1 0 0,-1 0 0,1 0 0,-1-1 0,1 1 0,1 0 0,3 5 0,36 40 0,-24-30 0,0 3 0,19 32 0,13 16 0,18 19-1365,-60-78-5461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4:54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690 1 24575,'0'40'0,"-3"208"0,-20 7 0,10-181 0,1-15 0,4 1 0,-2 64 0,8-86 0,-3 0 0,-15 67 0,0-3 0,-18 205 0,-28 165 0,37-275 0,8-67 0,16-109 0,-13 41 0,10-39 0,-5 27 0,7-23 0,-2 1 0,0-2 0,-16 33 0,-42 72 0,13-50 0,33-52 0,-31 68 0,-80 114-1365,122-196-5461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23:59:07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2069 0 24575,'-13'1'0,"0"0"0,0 1 0,0 1 0,0 0 0,0 1 0,1 0 0,-13 6 0,4-2 0,-1070 456-993,771-320 839,284-128 154,-34 15 0,-85 50 0,152-79 0,1-1 0,-1 1 0,0 0 0,1 0 1,-1 0-1,1 0 0,-1 1 0,1-1 0,0 1 1,0-1-1,0 1 0,1 0 0,-1-1 0,1 1 1,-3 6-1,3-3 136,0 1 0,1-1 0,-1 0 0,2 0 1,-1 0-1,2 11 0,1 16-99,-2 0 0,-1 0 0,-1 0 0,-2 0 0,-9 42 1,-52 160-38,6-26-32,53-185 32,-52 265 0,44-209 0,-1 133 0,13-193 0,4 107 0,-1-105 0,1-1 0,1 1 0,13 38 0,-8-36 0,1 0 0,0-1 0,2-1 0,1 1 0,1-2 0,1 0 0,34 37 0,-35-44 0,0-1 0,0-1 0,2 0 0,-1-2 0,1 1 0,1-2 0,0 0 0,0-1 0,0 0 0,1-2 0,28 7 0,19-4 0,1-2 0,127-4 0,-131-3 0,2-3 0,0-2 0,0-2 0,0-4 0,-1-2 0,0-3 0,-2-3 0,0-3 0,-1-2 0,96-54 0,-61 27 0,-20 12 0,-1-3 0,79-61 0,-141 92 0,-1 0 0,-1-1 0,0-1 0,0 1 0,-1-2 0,-1 1 0,10-21 0,5-8 0,45-90 0,-33 59 0,15-35 0,70-229 0,19-31 0,-35 105 0,-95 234 0,-2 1 0,-1-1 0,-1 0 0,-2-1 0,-1 1 0,-1-1 0,-3-32 0,3-15 0,0 48 0,-1 1 0,-1 0 0,-6-33 0,4 49 0,0 0 0,-1 1 0,-1-1 0,0 1 0,0 0 0,-1 0 0,0 0 0,-1 1 0,-1 0 0,1 0 0,-2 1 0,1 0 0,-1 1 0,-1-1 0,1 2 0,-1-1 0,0 2 0,-1-1 0,0 1 0,-18-7 0,10 4 0,0 0 0,1-2 0,-27-19 0,1-1 0,37 28 35,1-1 0,-1 1 1,0 1-1,0-1 0,-1 1 0,1 0 0,0 1 0,-14-2 0,-6 2-349,-30 2 0,25 0-739,12 0-5773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0:06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24575,'0'-3'0,"0"-6"0,0-1-8191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0:09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 24575,'18'-1'0,"-10"1"0,0 0 0,0 0 0,0 0 0,0 1 0,10 2 0,-16-2 0,0 0 0,0 0 0,0 0 0,0 0 0,0 0 0,0 0 0,0 0 0,0 0 0,-1 1 0,1-1 0,-1 1 0,1 0 0,-1-1 0,1 1 0,-1 0 0,0 0 0,0-1 0,0 1 0,0 0 0,0 0 0,0 0 0,0 1 0,0 3 0,0 0 0,0 1 0,0-1 0,-1 1 0,0-1 0,0 1 0,-1-1 0,0 0 0,0 1 0,0-1 0,-1 0 0,0 0 0,0 1 0,-5 7 0,-4 6 0,0 0 0,-22 27 0,3-5 0,0 3 164,5-10-929,-39 77 1,58-96-6062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0:10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24575,'-1'9'0,"-1"-1"0,0 1 0,0-1 0,-1 1 0,0-1 0,-1 0 0,1 0 0,-10 14 0,2-3 0,2-2 0,1 1 0,0 0 0,2 0 0,0 1 0,-4 20 0,9-31 0,-1 1 0,1 0 0,1 0 0,0 0 0,0 0 0,1 0 0,0 0 0,1-1 0,-1 1 0,2 0 0,-1-1 0,1 1 0,6 10 0,-7-16 0,-1 0 0,1 0 0,-1 0 0,1 0 0,-1 1 0,0-1 0,0 0 0,-1 0 0,1 1 0,-1-1 0,1 1 0,-1-1 0,-1 6 0,1-7 0,-1 0 0,0 1 0,0-1 0,-1 0 0,1 0 0,0 1 0,-1-1 0,1 0 0,-1 0 0,0-1 0,1 1 0,-1 0 0,0 0 0,0-1 0,0 0 0,0 1 0,0-1 0,-1 0 0,-2 2 0,-1-1-273,0 0 0,0 0 0,0 0 0,-8 1 0,-4 0-6553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0:00:11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4.xml"/><Relationship Id="rId3" Type="http://schemas.openxmlformats.org/officeDocument/2006/relationships/image" Target="../media/image22.png"/><Relationship Id="rId7" Type="http://schemas.openxmlformats.org/officeDocument/2006/relationships/customXml" Target="../ink/ink1.xml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3.xml"/><Relationship Id="rId5" Type="http://schemas.openxmlformats.org/officeDocument/2006/relationships/image" Target="../media/image24.png"/><Relationship Id="rId15" Type="http://schemas.openxmlformats.org/officeDocument/2006/relationships/customXml" Target="../ink/ink5.xml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2.xml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9" Type="http://schemas.openxmlformats.org/officeDocument/2006/relationships/customXml" Target="../ink/ink23.xml"/><Relationship Id="rId21" Type="http://schemas.openxmlformats.org/officeDocument/2006/relationships/image" Target="../media/image39.png"/><Relationship Id="rId34" Type="http://schemas.openxmlformats.org/officeDocument/2006/relationships/customXml" Target="../ink/ink20.xml"/><Relationship Id="rId42" Type="http://schemas.openxmlformats.org/officeDocument/2006/relationships/image" Target="../media/image49.png"/><Relationship Id="rId47" Type="http://schemas.openxmlformats.org/officeDocument/2006/relationships/customXml" Target="../ink/ink27.xml"/><Relationship Id="rId50" Type="http://schemas.openxmlformats.org/officeDocument/2006/relationships/image" Target="../media/image53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customXml" Target="../ink/ink11.xml"/><Relationship Id="rId29" Type="http://schemas.openxmlformats.org/officeDocument/2006/relationships/image" Target="../media/image43.png"/><Relationship Id="rId11" Type="http://schemas.openxmlformats.org/officeDocument/2006/relationships/image" Target="../media/image34.png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customXml" Target="../ink/ink22.xml"/><Relationship Id="rId40" Type="http://schemas.openxmlformats.org/officeDocument/2006/relationships/image" Target="../media/image48.png"/><Relationship Id="rId45" Type="http://schemas.openxmlformats.org/officeDocument/2006/relationships/customXml" Target="../ink/ink26.xml"/><Relationship Id="rId5" Type="http://schemas.openxmlformats.org/officeDocument/2006/relationships/image" Target="../media/image2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customXml" Target="../ink/ink28.xml"/><Relationship Id="rId10" Type="http://schemas.openxmlformats.org/officeDocument/2006/relationships/customXml" Target="../ink/ink8.xml"/><Relationship Id="rId19" Type="http://schemas.openxmlformats.org/officeDocument/2006/relationships/image" Target="../media/image38.png"/><Relationship Id="rId31" Type="http://schemas.openxmlformats.org/officeDocument/2006/relationships/image" Target="../media/image44.png"/><Relationship Id="rId44" Type="http://schemas.openxmlformats.org/officeDocument/2006/relationships/image" Target="../media/image50.png"/><Relationship Id="rId52" Type="http://schemas.openxmlformats.org/officeDocument/2006/relationships/image" Target="../media/image54.png"/><Relationship Id="rId4" Type="http://schemas.openxmlformats.org/officeDocument/2006/relationships/image" Target="../media/image31.png"/><Relationship Id="rId9" Type="http://schemas.openxmlformats.org/officeDocument/2006/relationships/image" Target="../media/image33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42.png"/><Relationship Id="rId30" Type="http://schemas.openxmlformats.org/officeDocument/2006/relationships/customXml" Target="../ink/ink18.xml"/><Relationship Id="rId35" Type="http://schemas.openxmlformats.org/officeDocument/2006/relationships/image" Target="../media/image46.png"/><Relationship Id="rId43" Type="http://schemas.openxmlformats.org/officeDocument/2006/relationships/customXml" Target="../ink/ink25.xml"/><Relationship Id="rId48" Type="http://schemas.openxmlformats.org/officeDocument/2006/relationships/image" Target="../media/image52.png"/><Relationship Id="rId8" Type="http://schemas.openxmlformats.org/officeDocument/2006/relationships/customXml" Target="../ink/ink7.xml"/><Relationship Id="rId51" Type="http://schemas.openxmlformats.org/officeDocument/2006/relationships/customXml" Target="../ink/ink29.xml"/><Relationship Id="rId3" Type="http://schemas.openxmlformats.org/officeDocument/2006/relationships/image" Target="../media/image30.png"/><Relationship Id="rId12" Type="http://schemas.openxmlformats.org/officeDocument/2006/relationships/customXml" Target="../ink/ink9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33" Type="http://schemas.openxmlformats.org/officeDocument/2006/relationships/image" Target="../media/image45.png"/><Relationship Id="rId38" Type="http://schemas.openxmlformats.org/officeDocument/2006/relationships/image" Target="../media/image47.png"/><Relationship Id="rId46" Type="http://schemas.openxmlformats.org/officeDocument/2006/relationships/image" Target="../media/image51.png"/><Relationship Id="rId20" Type="http://schemas.openxmlformats.org/officeDocument/2006/relationships/customXml" Target="../ink/ink13.xml"/><Relationship Id="rId41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customXml" Target="../ink/ink34.xml"/><Relationship Id="rId18" Type="http://schemas.openxmlformats.org/officeDocument/2006/relationships/image" Target="../media/image62.png"/><Relationship Id="rId3" Type="http://schemas.openxmlformats.org/officeDocument/2006/relationships/image" Target="../media/image55.png"/><Relationship Id="rId21" Type="http://schemas.openxmlformats.org/officeDocument/2006/relationships/customXml" Target="../ink/ink38.xml"/><Relationship Id="rId7" Type="http://schemas.openxmlformats.org/officeDocument/2006/relationships/customXml" Target="../ink/ink31.xml"/><Relationship Id="rId12" Type="http://schemas.openxmlformats.org/officeDocument/2006/relationships/image" Target="../media/image59.png"/><Relationship Id="rId17" Type="http://schemas.openxmlformats.org/officeDocument/2006/relationships/customXml" Target="../ink/ink36.xml"/><Relationship Id="rId2" Type="http://schemas.openxmlformats.org/officeDocument/2006/relationships/image" Target="../media/image1.png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customXml" Target="../ink/ink33.xml"/><Relationship Id="rId24" Type="http://schemas.openxmlformats.org/officeDocument/2006/relationships/image" Target="../media/image65.png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23" Type="http://schemas.openxmlformats.org/officeDocument/2006/relationships/customXml" Target="../ink/ink39.xml"/><Relationship Id="rId10" Type="http://schemas.openxmlformats.org/officeDocument/2006/relationships/image" Target="../media/image58.png"/><Relationship Id="rId19" Type="http://schemas.openxmlformats.org/officeDocument/2006/relationships/customXml" Target="../ink/ink37.xml"/><Relationship Id="rId4" Type="http://schemas.openxmlformats.org/officeDocument/2006/relationships/image" Target="../media/image2.png"/><Relationship Id="rId9" Type="http://schemas.openxmlformats.org/officeDocument/2006/relationships/customXml" Target="../ink/ink32.xml"/><Relationship Id="rId14" Type="http://schemas.openxmlformats.org/officeDocument/2006/relationships/image" Target="../media/image60.png"/><Relationship Id="rId22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11" Type="http://schemas.openxmlformats.org/officeDocument/2006/relationships/image" Target="../media/image70.png"/><Relationship Id="rId5" Type="http://schemas.openxmlformats.org/officeDocument/2006/relationships/image" Target="../media/image2.png"/><Relationship Id="rId10" Type="http://schemas.openxmlformats.org/officeDocument/2006/relationships/customXml" Target="../ink/ink42.xml"/><Relationship Id="rId4" Type="http://schemas.openxmlformats.org/officeDocument/2006/relationships/image" Target="../media/image67.png"/><Relationship Id="rId9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modules/impute.html#impu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roboto"/>
                <a:cs typeface="Calibri Light"/>
              </a:rPr>
              <a:t>AASD 4000</a:t>
            </a:r>
          </a:p>
          <a:p>
            <a:r>
              <a:rPr lang="en-US">
                <a:latin typeface="roboto"/>
                <a:cs typeface="Calibri Light"/>
              </a:rPr>
              <a:t>Machine Learning  - I</a:t>
            </a:r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roboto"/>
              </a:rPr>
              <a:t>Applied AI Solutions Developer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5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Naïve Bayes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30" y="1585565"/>
            <a:ext cx="10845501" cy="46644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If we make very </a:t>
            </a:r>
            <a:r>
              <a:rPr lang="en-US" b="1">
                <a:latin typeface="roboto"/>
                <a:ea typeface="+mj-ea"/>
                <a:cs typeface="Calibri Light"/>
              </a:rPr>
              <a:t>naive </a:t>
            </a:r>
            <a:r>
              <a:rPr lang="en-US">
                <a:latin typeface="roboto"/>
                <a:ea typeface="+mj-ea"/>
                <a:cs typeface="Calibri Light"/>
              </a:rPr>
              <a:t>assumptions about the generative model for each label, we can find a rough approximation of the generative model for each class, and then proceed with the Bayesian classification</a:t>
            </a: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u="sng" dirty="0">
                <a:latin typeface="roboto"/>
                <a:ea typeface="+mj-ea"/>
                <a:cs typeface="Calibri Light"/>
              </a:rPr>
              <a:t>Gaussian Naïve</a:t>
            </a:r>
            <a:r>
              <a:rPr lang="en-US" u="sng">
                <a:latin typeface="roboto"/>
                <a:ea typeface="+mj-ea"/>
                <a:cs typeface="Calibri Light"/>
              </a:rPr>
              <a:t> Bayes</a:t>
            </a:r>
            <a:r>
              <a:rPr lang="en-US">
                <a:latin typeface="roboto"/>
                <a:ea typeface="+mj-ea"/>
                <a:cs typeface="Calibri Light"/>
              </a:rPr>
              <a:t> – assumption is that data from each label is drawn from a simple Gaussian distribution</a:t>
            </a: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u="sng" dirty="0">
                <a:latin typeface="roboto"/>
                <a:ea typeface="+mj-ea"/>
                <a:cs typeface="Calibri Light"/>
              </a:rPr>
              <a:t>Multinomial Naïve</a:t>
            </a:r>
            <a:r>
              <a:rPr lang="en-US" u="sng">
                <a:latin typeface="roboto"/>
                <a:ea typeface="+mj-ea"/>
                <a:cs typeface="Calibri Light"/>
              </a:rPr>
              <a:t> Bayes</a:t>
            </a:r>
            <a:r>
              <a:rPr lang="en-US">
                <a:latin typeface="roboto"/>
                <a:ea typeface="+mj-ea"/>
                <a:cs typeface="Calibri Light"/>
              </a:rPr>
              <a:t> - assumption is that data from each label is drawn from a simple Multinomial distribution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6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62" y="-17790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Gaussian Naïve Bayes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20" y="814807"/>
            <a:ext cx="11668810" cy="898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Assumption: Data from each label is drawn from a simple Gaussian distribution.</a:t>
            </a: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D6355EF-B86C-4204-ADD9-F7B1824BC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677" y="1263746"/>
            <a:ext cx="9294649" cy="9759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7F8B3AB-1039-4A4B-BD5C-F074D8371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67" y="2431587"/>
            <a:ext cx="5633544" cy="39479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D16FB3DE-0BE7-472D-8DE5-350584F5F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3640" y="2402508"/>
            <a:ext cx="5362028" cy="3944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29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62" y="-17790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Gaussian Naïve Bayes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00C4D180-4647-4290-9B94-B05144C3D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38" y="997596"/>
            <a:ext cx="6053958" cy="982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26484A00-6A15-41FB-8C0D-121AB5961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38" y="2349077"/>
            <a:ext cx="6579475" cy="977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E6A26FDB-3637-44F8-960F-AE0BFD227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538" y="3762003"/>
            <a:ext cx="8278647" cy="9718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800B4D6-B490-4895-8896-0275897595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538" y="5266198"/>
            <a:ext cx="4284717" cy="722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EFBBE5F8-DA9C-4FFE-A353-382718CC7D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8883" y="746904"/>
            <a:ext cx="4100786" cy="2894260"/>
          </a:xfrm>
          <a:prstGeom prst="rect">
            <a:avLst/>
          </a:prstGeom>
        </p:spPr>
      </p:pic>
      <p:pic>
        <p:nvPicPr>
          <p:cNvPr id="16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D3212BE4-2915-4695-A300-4902B827B2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2607" y="4152949"/>
            <a:ext cx="2857062" cy="221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3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Naïve Bayes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765502" y="1115847"/>
            <a:ext cx="11011337" cy="6063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roboto"/>
                <a:ea typeface="+mj-ea"/>
                <a:cs typeface="Calibri Light"/>
              </a:rPr>
              <a:t>Pros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pPr indent="-285750">
              <a:buFont typeface="Arial"/>
              <a:buChar char="•"/>
            </a:pPr>
            <a:r>
              <a:rPr lang="en-US" sz="2800">
                <a:latin typeface="roboto"/>
                <a:ea typeface="+mj-ea"/>
                <a:cs typeface="Calibri Light"/>
              </a:rPr>
              <a:t>They are extremely fast for both training and prediction</a:t>
            </a:r>
          </a:p>
          <a:p>
            <a:pPr indent="-285750">
              <a:buFont typeface="Arial"/>
              <a:buChar char="•"/>
            </a:pPr>
            <a:r>
              <a:rPr lang="en-US" sz="2800">
                <a:latin typeface="roboto"/>
                <a:ea typeface="+mj-ea"/>
                <a:cs typeface="Calibri Light"/>
              </a:rPr>
              <a:t>They provide straightforward probabilistic prediction</a:t>
            </a:r>
          </a:p>
          <a:p>
            <a:pPr indent="-285750">
              <a:buFont typeface="Arial"/>
              <a:buChar char="•"/>
            </a:pPr>
            <a:r>
              <a:rPr lang="en-US" sz="2800">
                <a:latin typeface="roboto"/>
                <a:ea typeface="+mj-ea"/>
                <a:cs typeface="Calibri Light"/>
              </a:rPr>
              <a:t>They are often very easily interpretable</a:t>
            </a:r>
          </a:p>
          <a:p>
            <a:pPr indent="-285750">
              <a:buFont typeface="Arial"/>
              <a:buChar char="•"/>
            </a:pPr>
            <a:r>
              <a:rPr lang="en-US" sz="2800">
                <a:latin typeface="roboto"/>
                <a:ea typeface="+mj-ea"/>
                <a:cs typeface="Calibri Light"/>
              </a:rPr>
              <a:t>They have very few (if any) tunable parameters</a:t>
            </a:r>
          </a:p>
          <a:p>
            <a:pPr indent="-285750">
              <a:buFont typeface="Arial"/>
              <a:buChar char="•"/>
            </a:pPr>
            <a:endParaRPr lang="en-US" sz="2800" dirty="0">
              <a:latin typeface="roboto"/>
              <a:ea typeface="+mj-ea"/>
              <a:cs typeface="Calibri Light"/>
            </a:endParaRPr>
          </a:p>
          <a:p>
            <a:pPr indent="-285750">
              <a:buFont typeface="Arial"/>
              <a:buChar char="•"/>
            </a:pP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They perform better</a:t>
            </a:r>
          </a:p>
          <a:p>
            <a:pPr>
              <a:buFont typeface="Arial"/>
              <a:buChar char="•"/>
            </a:pPr>
            <a:r>
              <a:rPr lang="en-US" sz="2800">
                <a:latin typeface="roboto"/>
                <a:ea typeface="+mj-ea"/>
                <a:cs typeface="Calibri Light"/>
              </a:rPr>
              <a:t>When the naive assumptions actually matches the data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pPr>
              <a:buFont typeface="Arial"/>
              <a:buChar char="•"/>
            </a:pPr>
            <a:r>
              <a:rPr lang="en-US" sz="2800">
                <a:latin typeface="roboto"/>
                <a:ea typeface="+mj-ea"/>
                <a:cs typeface="Calibri Light"/>
              </a:rPr>
              <a:t>For very well-separated categories, when model complexity is less important</a:t>
            </a:r>
          </a:p>
          <a:p>
            <a:pPr>
              <a:buFont typeface="Arial"/>
              <a:buChar char="•"/>
            </a:pPr>
            <a:r>
              <a:rPr lang="en-US" sz="2800">
                <a:latin typeface="roboto"/>
                <a:ea typeface="+mj-ea"/>
                <a:cs typeface="Calibri Light"/>
              </a:rPr>
              <a:t>For very high-dimensional data, when model complexity is less important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051AB1B-6031-4B7B-B546-A830DA9A3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4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Principal Component Analysis (PCA)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86" y="38702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Principal Component Analysis (PCA)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796157" y="1442105"/>
            <a:ext cx="1101133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Unsupervised algorithm</a:t>
            </a:r>
            <a:endParaRPr lang="en-US">
              <a:ea typeface="+mj-ea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Dimensionality Reduction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Uses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   -  Visualization tool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   -  Noise filter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   -  Feature Extractor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89EBEE-8FAF-403A-BDB3-6D05472E8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26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48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Principal Component Analysis (PCA)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840673" y="1065579"/>
            <a:ext cx="4004441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 dirty="0">
                <a:latin typeface="roboto"/>
                <a:ea typeface="+mj-ea"/>
                <a:cs typeface="Calibri Light"/>
              </a:rPr>
              <a:t>Attempts to learn the </a:t>
            </a:r>
            <a:r>
              <a:rPr lang="en-US" sz="2800">
                <a:latin typeface="roboto"/>
                <a:ea typeface="+mj-ea"/>
                <a:cs typeface="Calibri Light"/>
              </a:rPr>
              <a:t>relationship between X and y values</a:t>
            </a:r>
            <a:endParaRPr lang="en-US">
              <a:ea typeface="+mj-ea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Relationship is defined by finding a list of </a:t>
            </a:r>
            <a:r>
              <a:rPr lang="en-US" sz="2800" b="1">
                <a:latin typeface="roboto"/>
                <a:ea typeface="+mj-ea"/>
                <a:cs typeface="Calibri Light"/>
              </a:rPr>
              <a:t>prinicpal axes</a:t>
            </a:r>
            <a:r>
              <a:rPr lang="en-US" sz="2800">
                <a:latin typeface="roboto"/>
                <a:ea typeface="+mj-ea"/>
                <a:cs typeface="Calibri Light"/>
              </a:rPr>
              <a:t> in the data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9D117E4-D460-4CD9-8B11-74E7D7547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640" y="1540247"/>
            <a:ext cx="6273230" cy="44067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D64B200-2F11-489D-85A9-0EB4C4D47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0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0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Principal Component Analysis (PCA)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4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1FB6FE8-214F-43AF-AF92-F4F08868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732" y="2087025"/>
            <a:ext cx="5664389" cy="3995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7A32BD9-E809-469E-A3E9-351A7F91C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91" y="2170132"/>
            <a:ext cx="5055474" cy="953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C3D3594E-777C-413F-B78B-C96370FCB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92" y="3748768"/>
            <a:ext cx="3111062" cy="432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2F733CDE-DE4C-4DE4-8176-C426CECAA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91" y="5181915"/>
            <a:ext cx="3986924" cy="412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CC1FB6A-EDB3-47F9-96A8-7B29AE2E7E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88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PCA as Dimensionality Reduction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354E54-06C7-44DD-B698-38D3EE8C3DB1}"/>
              </a:ext>
            </a:extLst>
          </p:cNvPr>
          <p:cNvSpPr txBox="1"/>
          <p:nvPr/>
        </p:nvSpPr>
        <p:spPr>
          <a:xfrm>
            <a:off x="840673" y="1052327"/>
            <a:ext cx="4004441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 dirty="0">
                <a:latin typeface="roboto"/>
                <a:ea typeface="+mj-ea"/>
                <a:cs typeface="Calibri Light"/>
              </a:rPr>
              <a:t>Zeroing out one or more of the smallest </a:t>
            </a:r>
            <a:r>
              <a:rPr lang="en-US" sz="2800">
                <a:latin typeface="roboto"/>
                <a:ea typeface="+mj-ea"/>
                <a:cs typeface="Calibri Light"/>
              </a:rPr>
              <a:t>principal components resulting in a low-dimension projection of data that preserves the maximal data variance</a:t>
            </a:r>
            <a:endParaRPr lang="en-US">
              <a:ea typeface="+mj-ea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AD93ABB-9283-4765-BDA6-B33ABC28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482" y="1656596"/>
            <a:ext cx="5943600" cy="41696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3E04C007-28C4-40BA-A9E1-6095F873E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08" y="4661313"/>
            <a:ext cx="4735824" cy="1160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BB2B59F-E86C-4A32-A144-2510F5D8E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92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PCA as Visualization tool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4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185F64E-8048-4B3F-A887-CC8C22804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756" y="1391138"/>
            <a:ext cx="6045809" cy="4631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078B1F9-2ADF-487F-BAC9-B21965D67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97" y="3792889"/>
            <a:ext cx="5265682" cy="13947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D358E86-D5CB-4070-8950-F0615ED9C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36" y="1731607"/>
            <a:ext cx="5344510" cy="9298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853C49D-3458-4202-B8FD-CDD6355D8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96C0D61-431B-BD9B-00CD-B456E4D244D4}"/>
              </a:ext>
            </a:extLst>
          </p:cNvPr>
          <p:cNvGrpSpPr/>
          <p:nvPr/>
        </p:nvGrpSpPr>
        <p:grpSpPr>
          <a:xfrm>
            <a:off x="6958223" y="2111929"/>
            <a:ext cx="4166280" cy="3136320"/>
            <a:chOff x="6958223" y="2111929"/>
            <a:chExt cx="4166280" cy="313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BCB891-345C-55DC-E818-0FFAF78E844A}"/>
                    </a:ext>
                  </a:extLst>
                </p14:cNvPr>
                <p14:cNvContentPartPr/>
                <p14:nvPr/>
              </p14:nvContentPartPr>
              <p14:xfrm>
                <a:off x="8929583" y="2799529"/>
                <a:ext cx="1491120" cy="1074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BCB891-345C-55DC-E818-0FFAF78E844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20943" y="2790529"/>
                  <a:ext cx="1508760" cy="10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D8E2B61-CD31-F8CA-2AA8-6C10B787535A}"/>
                    </a:ext>
                  </a:extLst>
                </p14:cNvPr>
                <p14:cNvContentPartPr/>
                <p14:nvPr/>
              </p14:nvContentPartPr>
              <p14:xfrm>
                <a:off x="9860183" y="3454009"/>
                <a:ext cx="1264320" cy="672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D8E2B61-CD31-F8CA-2AA8-6C10B787535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851543" y="3445369"/>
                  <a:ext cx="12819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7E9B4FA-6DF3-CD7E-BCF0-1E87190EA12D}"/>
                    </a:ext>
                  </a:extLst>
                </p14:cNvPr>
                <p14:cNvContentPartPr/>
                <p14:nvPr/>
              </p14:nvContentPartPr>
              <p14:xfrm>
                <a:off x="8269703" y="4320529"/>
                <a:ext cx="1300320" cy="927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E9B4FA-6DF3-CD7E-BCF0-1E87190EA12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61063" y="4311889"/>
                  <a:ext cx="1317960" cy="9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5A4EAB2-9F1B-6A78-2898-3807981E469C}"/>
                    </a:ext>
                  </a:extLst>
                </p14:cNvPr>
                <p14:cNvContentPartPr/>
                <p14:nvPr/>
              </p14:nvContentPartPr>
              <p14:xfrm>
                <a:off x="6958223" y="2970889"/>
                <a:ext cx="965880" cy="969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5A4EAB2-9F1B-6A78-2898-3807981E469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49223" y="2962249"/>
                  <a:ext cx="983520" cy="9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2CA16D-08F7-CF30-01F0-ADB684796D22}"/>
                    </a:ext>
                  </a:extLst>
                </p14:cNvPr>
                <p14:cNvContentPartPr/>
                <p14:nvPr/>
              </p14:nvContentPartPr>
              <p14:xfrm>
                <a:off x="7784063" y="2111929"/>
                <a:ext cx="916560" cy="1005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2CA16D-08F7-CF30-01F0-ADB684796D2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75063" y="2102929"/>
                  <a:ext cx="934200" cy="102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7408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  <a:cs typeface="Calibri Light"/>
              </a:rPr>
              <a:t>Module 9</a:t>
            </a:r>
          </a:p>
          <a:p>
            <a:r>
              <a:rPr lang="en-US" dirty="0">
                <a:latin typeface="roboto"/>
                <a:cs typeface="Calibri Light"/>
              </a:rPr>
              <a:t>ML Algorithms II</a:t>
            </a:r>
            <a:endParaRPr lang="en-US" dirty="0">
              <a:latin typeface="roboto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roboto"/>
              </a:rPr>
              <a:t>Vejey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Gandyer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261834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680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Choosing the number of components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4" name="Picture 5" descr="Chart&#10;&#10;Description automatically generated">
            <a:extLst>
              <a:ext uri="{FF2B5EF4-FFF2-40B4-BE49-F238E27FC236}">
                <a16:creationId xmlns:a16="http://schemas.microsoft.com/office/drawing/2014/main" id="{FA5020FD-CA69-42FF-B961-C15E4B175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608" y="1778795"/>
            <a:ext cx="6284500" cy="4369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9CCB9EA-2FED-4BB2-95C9-883CB321F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098" y="872520"/>
            <a:ext cx="6982372" cy="693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DC47DA-982E-43DD-B9C3-B0CF1D5E6AEB}"/>
              </a:ext>
            </a:extLst>
          </p:cNvPr>
          <p:cNvSpPr txBox="1"/>
          <p:nvPr/>
        </p:nvSpPr>
        <p:spPr>
          <a:xfrm>
            <a:off x="959410" y="2031313"/>
            <a:ext cx="4004441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roboto"/>
                <a:ea typeface="+mj-ea"/>
                <a:cs typeface="Calibri Light"/>
              </a:rPr>
              <a:t>10 components contains 75% of variance</a:t>
            </a:r>
            <a:endParaRPr lang="en-US">
              <a:latin typeface="Calibri" panose="020F0502020204030204"/>
              <a:ea typeface="+mj-ea"/>
              <a:cs typeface="Calibri" panose="020F0502020204030204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50 components contain 100% of variance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Optimal: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20 components explain 90% of variance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283B8E1-2DE2-40E6-8955-03769EB7E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4A40FF9-9517-7E9A-83E3-DC388A8450F7}"/>
                  </a:ext>
                </a:extLst>
              </p14:cNvPr>
              <p14:cNvContentPartPr/>
              <p14:nvPr/>
            </p14:nvContentPartPr>
            <p14:xfrm>
              <a:off x="7071983" y="3147649"/>
              <a:ext cx="360" cy="8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4A40FF9-9517-7E9A-83E3-DC388A8450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63343" y="3138649"/>
                <a:ext cx="1800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A3EF123-2860-B3F1-9081-8D2E2F895E4A}"/>
              </a:ext>
            </a:extLst>
          </p:cNvPr>
          <p:cNvGrpSpPr/>
          <p:nvPr/>
        </p:nvGrpSpPr>
        <p:grpSpPr>
          <a:xfrm>
            <a:off x="5914943" y="3147289"/>
            <a:ext cx="1140840" cy="293040"/>
            <a:chOff x="5914943" y="3147289"/>
            <a:chExt cx="1140840" cy="2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ABA984-5FAE-E093-51EC-DFB990CF057F}"/>
                    </a:ext>
                  </a:extLst>
                </p14:cNvPr>
                <p14:cNvContentPartPr/>
                <p14:nvPr/>
              </p14:nvContentPartPr>
              <p14:xfrm>
                <a:off x="5914943" y="3147289"/>
                <a:ext cx="82080" cy="172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ABA984-5FAE-E093-51EC-DFB990CF05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6303" y="3138649"/>
                  <a:ext cx="997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24D0775-017A-594E-A018-7991D112A534}"/>
                    </a:ext>
                  </a:extLst>
                </p14:cNvPr>
                <p14:cNvContentPartPr/>
                <p14:nvPr/>
              </p14:nvContentPartPr>
              <p14:xfrm>
                <a:off x="5997743" y="3172129"/>
                <a:ext cx="55080" cy="170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24D0775-017A-594E-A018-7991D112A5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89103" y="3163129"/>
                  <a:ext cx="727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81BE52-9CDC-CC19-5415-C12F53D24AB2}"/>
                    </a:ext>
                  </a:extLst>
                </p14:cNvPr>
                <p14:cNvContentPartPr/>
                <p14:nvPr/>
              </p14:nvContentPartPr>
              <p14:xfrm>
                <a:off x="5979743" y="3341689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81BE52-9CDC-CC19-5415-C12F53D24AB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71103" y="33330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18A0326-B1F2-5777-2C2A-F0979F765159}"/>
                    </a:ext>
                  </a:extLst>
                </p14:cNvPr>
                <p14:cNvContentPartPr/>
                <p14:nvPr/>
              </p14:nvContentPartPr>
              <p14:xfrm>
                <a:off x="6052823" y="3196249"/>
                <a:ext cx="40680" cy="6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18A0326-B1F2-5777-2C2A-F0979F7651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43823" y="3187609"/>
                  <a:ext cx="58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75677B-BD16-65C1-63F4-84DD9C4592F0}"/>
                    </a:ext>
                  </a:extLst>
                </p14:cNvPr>
                <p14:cNvContentPartPr/>
                <p14:nvPr/>
              </p14:nvContentPartPr>
              <p14:xfrm>
                <a:off x="6157583" y="3169609"/>
                <a:ext cx="33480" cy="39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75677B-BD16-65C1-63F4-84DD9C4592F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48943" y="3160609"/>
                  <a:ext cx="51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B8104AB-5F86-57DC-4300-9F428039E363}"/>
                    </a:ext>
                  </a:extLst>
                </p14:cNvPr>
                <p14:cNvContentPartPr/>
                <p14:nvPr/>
              </p14:nvContentPartPr>
              <p14:xfrm>
                <a:off x="6077663" y="3187969"/>
                <a:ext cx="193680" cy="252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B8104AB-5F86-57DC-4300-9F428039E3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68663" y="3179329"/>
                  <a:ext cx="2113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2A07A4-E97A-5EF7-F22C-5FA4CA42E3C5}"/>
                    </a:ext>
                  </a:extLst>
                </p14:cNvPr>
                <p14:cNvContentPartPr/>
                <p14:nvPr/>
              </p14:nvContentPartPr>
              <p14:xfrm>
                <a:off x="6195383" y="3379489"/>
                <a:ext cx="45720" cy="27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2A07A4-E97A-5EF7-F22C-5FA4CA42E3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86383" y="3370489"/>
                  <a:ext cx="63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102D267-4719-DF58-4B1C-81C95221A658}"/>
                    </a:ext>
                  </a:extLst>
                </p14:cNvPr>
                <p14:cNvContentPartPr/>
                <p14:nvPr/>
              </p14:nvContentPartPr>
              <p14:xfrm>
                <a:off x="6303743" y="3147649"/>
                <a:ext cx="752040" cy="32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102D267-4719-DF58-4B1C-81C95221A6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94743" y="3138649"/>
                  <a:ext cx="76968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4E78F29-744C-8AF4-549F-F4A7832682F4}"/>
              </a:ext>
            </a:extLst>
          </p:cNvPr>
          <p:cNvGrpSpPr/>
          <p:nvPr/>
        </p:nvGrpSpPr>
        <p:grpSpPr>
          <a:xfrm>
            <a:off x="7651223" y="5858449"/>
            <a:ext cx="464400" cy="470520"/>
            <a:chOff x="7651223" y="5858449"/>
            <a:chExt cx="464400" cy="4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1B40ECB-87F7-784F-27FF-D4F04DF765CA}"/>
                    </a:ext>
                  </a:extLst>
                </p14:cNvPr>
                <p14:cNvContentPartPr/>
                <p14:nvPr/>
              </p14:nvContentPartPr>
              <p14:xfrm>
                <a:off x="7745903" y="5899489"/>
                <a:ext cx="265680" cy="84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1B40ECB-87F7-784F-27FF-D4F04DF765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37263" y="5890849"/>
                  <a:ext cx="2833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A359515-D2F4-EC75-30D7-6E0D3239E448}"/>
                    </a:ext>
                  </a:extLst>
                </p14:cNvPr>
                <p14:cNvContentPartPr/>
                <p14:nvPr/>
              </p14:nvContentPartPr>
              <p14:xfrm>
                <a:off x="7651223" y="5858449"/>
                <a:ext cx="432720" cy="149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A359515-D2F4-EC75-30D7-6E0D3239E4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42583" y="5849809"/>
                  <a:ext cx="450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CDB382D-DCE5-3C8E-6093-5D492B1D3FE1}"/>
                    </a:ext>
                  </a:extLst>
                </p14:cNvPr>
                <p14:cNvContentPartPr/>
                <p14:nvPr/>
              </p14:nvContentPartPr>
              <p14:xfrm>
                <a:off x="7914023" y="6003889"/>
                <a:ext cx="8280" cy="129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CDB382D-DCE5-3C8E-6093-5D492B1D3F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05023" y="5995249"/>
                  <a:ext cx="25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FBAF6E6-AB41-773C-1556-105FC92532A5}"/>
                    </a:ext>
                  </a:extLst>
                </p14:cNvPr>
                <p14:cNvContentPartPr/>
                <p14:nvPr/>
              </p14:nvContentPartPr>
              <p14:xfrm>
                <a:off x="7803503" y="6060769"/>
                <a:ext cx="248400" cy="184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FBAF6E6-AB41-773C-1556-105FC92532A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94503" y="6052129"/>
                  <a:ext cx="266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880A967-6B8B-3177-ED39-6755D8397D49}"/>
                    </a:ext>
                  </a:extLst>
                </p14:cNvPr>
                <p14:cNvContentPartPr/>
                <p14:nvPr/>
              </p14:nvContentPartPr>
              <p14:xfrm>
                <a:off x="7914743" y="6206209"/>
                <a:ext cx="118800" cy="122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880A967-6B8B-3177-ED39-6755D8397D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06103" y="6197569"/>
                  <a:ext cx="136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9874AA0-1DC0-502D-BB79-63E9BA732BF1}"/>
                    </a:ext>
                  </a:extLst>
                </p14:cNvPr>
                <p14:cNvContentPartPr/>
                <p14:nvPr/>
              </p14:nvContentPartPr>
              <p14:xfrm>
                <a:off x="8034983" y="6173809"/>
                <a:ext cx="80640" cy="24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9874AA0-1DC0-502D-BB79-63E9BA732B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26343" y="6165169"/>
                  <a:ext cx="9828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AD8CE49-2B05-6BBE-535B-31B4990B6382}"/>
                  </a:ext>
                </a:extLst>
              </p14:cNvPr>
              <p14:cNvContentPartPr/>
              <p14:nvPr/>
            </p14:nvContentPartPr>
            <p14:xfrm>
              <a:off x="7881263" y="2597209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AD8CE49-2B05-6BBE-535B-31B4990B63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72623" y="25885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177F6DE-E907-9E85-0A7E-F693627B07A2}"/>
                  </a:ext>
                </a:extLst>
              </p14:cNvPr>
              <p14:cNvContentPartPr/>
              <p14:nvPr/>
            </p14:nvContentPartPr>
            <p14:xfrm>
              <a:off x="6303743" y="2572369"/>
              <a:ext cx="1578960" cy="41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177F6DE-E907-9E85-0A7E-F693627B07A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294743" y="2563369"/>
                <a:ext cx="1596600" cy="5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B729C92-9F3D-DDC2-A4DD-EA6D0CDB0F4C}"/>
              </a:ext>
            </a:extLst>
          </p:cNvPr>
          <p:cNvGrpSpPr/>
          <p:nvPr/>
        </p:nvGrpSpPr>
        <p:grpSpPr>
          <a:xfrm>
            <a:off x="5881463" y="2409649"/>
            <a:ext cx="479160" cy="329400"/>
            <a:chOff x="5881463" y="2409649"/>
            <a:chExt cx="479160" cy="32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30939BE-458D-88D6-B0BC-347C3BE3EA81}"/>
                    </a:ext>
                  </a:extLst>
                </p14:cNvPr>
                <p14:cNvContentPartPr/>
                <p14:nvPr/>
              </p14:nvContentPartPr>
              <p14:xfrm>
                <a:off x="5891543" y="2449969"/>
                <a:ext cx="88560" cy="58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30939BE-458D-88D6-B0BC-347C3BE3EA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82903" y="2441329"/>
                  <a:ext cx="1062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2C491F9-3C1A-D70F-82F1-B0FD8F0052A9}"/>
                    </a:ext>
                  </a:extLst>
                </p14:cNvPr>
                <p14:cNvContentPartPr/>
                <p14:nvPr/>
              </p14:nvContentPartPr>
              <p14:xfrm>
                <a:off x="5881463" y="2451769"/>
                <a:ext cx="131400" cy="209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2C491F9-3C1A-D70F-82F1-B0FD8F0052A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872823" y="2443129"/>
                  <a:ext cx="149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2BA53BC-2B17-CFC5-F5E8-1DC96F6A396A}"/>
                    </a:ext>
                  </a:extLst>
                </p14:cNvPr>
                <p14:cNvContentPartPr/>
                <p14:nvPr/>
              </p14:nvContentPartPr>
              <p14:xfrm>
                <a:off x="6092783" y="2506489"/>
                <a:ext cx="59400" cy="158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2BA53BC-2B17-CFC5-F5E8-1DC96F6A396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84143" y="2497489"/>
                  <a:ext cx="77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9C6A55D-155F-967F-F51E-BB43CA47D7D9}"/>
                    </a:ext>
                  </a:extLst>
                </p14:cNvPr>
                <p14:cNvContentPartPr/>
                <p14:nvPr/>
              </p14:nvContentPartPr>
              <p14:xfrm>
                <a:off x="6206543" y="2409649"/>
                <a:ext cx="57960" cy="57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9C6A55D-155F-967F-F51E-BB43CA47D7D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97543" y="2400649"/>
                  <a:ext cx="756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9E5CC9-A64F-7142-B74F-6442E64136DC}"/>
                    </a:ext>
                  </a:extLst>
                </p14:cNvPr>
                <p14:cNvContentPartPr/>
                <p14:nvPr/>
              </p14:nvContentPartPr>
              <p14:xfrm>
                <a:off x="6174143" y="2435569"/>
                <a:ext cx="186480" cy="303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9E5CC9-A64F-7142-B74F-6442E64136D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165143" y="2426929"/>
                  <a:ext cx="2041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3716DD3-EDA0-601A-6613-F9B2BD869119}"/>
                    </a:ext>
                  </a:extLst>
                </p14:cNvPr>
                <p14:cNvContentPartPr/>
                <p14:nvPr/>
              </p14:nvContentPartPr>
              <p14:xfrm>
                <a:off x="6312023" y="2677489"/>
                <a:ext cx="41760" cy="50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3716DD3-EDA0-601A-6613-F9B2BD86911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03023" y="2668849"/>
                  <a:ext cx="59400" cy="6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F2CD893-8C20-C272-7FFB-6458CEB8129C}"/>
                  </a:ext>
                </a:extLst>
              </p14:cNvPr>
              <p14:cNvContentPartPr/>
              <p14:nvPr/>
            </p14:nvContentPartPr>
            <p14:xfrm>
              <a:off x="10952423" y="2176369"/>
              <a:ext cx="126000" cy="234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F2CD893-8C20-C272-7FFB-6458CEB8129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943423" y="2167729"/>
                <a:ext cx="143640" cy="25200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0AB6BBD5-FF62-68A6-6156-D2D6A8069D61}"/>
              </a:ext>
            </a:extLst>
          </p:cNvPr>
          <p:cNvSpPr txBox="1"/>
          <p:nvPr/>
        </p:nvSpPr>
        <p:spPr>
          <a:xfrm>
            <a:off x="8942821" y="1803441"/>
            <a:ext cx="306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Stop here because it hits 100%</a:t>
            </a:r>
          </a:p>
        </p:txBody>
      </p:sp>
    </p:spTree>
    <p:extLst>
      <p:ext uri="{BB962C8B-B14F-4D97-AF65-F5344CB8AC3E}">
        <p14:creationId xmlns:p14="http://schemas.microsoft.com/office/powerpoint/2010/main" val="2009873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PCA as Noise Filtering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354E54-06C7-44DD-B698-38D3EE8C3DB1}"/>
              </a:ext>
            </a:extLst>
          </p:cNvPr>
          <p:cNvSpPr txBox="1"/>
          <p:nvPr/>
        </p:nvSpPr>
        <p:spPr>
          <a:xfrm>
            <a:off x="502743" y="1203433"/>
            <a:ext cx="4004441" cy="7848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roboto"/>
                <a:ea typeface="+mj-ea"/>
                <a:cs typeface="Calibri Light"/>
              </a:rPr>
              <a:t>Any components with variance larger than the effect of the noise should be relatively unaffected by the noise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 dirty="0">
                <a:latin typeface="roboto"/>
                <a:ea typeface="+mj-ea"/>
                <a:cs typeface="Calibri Light"/>
              </a:rPr>
              <a:t>If data is reconstructed using only the largest subset of principal components, it will keep </a:t>
            </a:r>
            <a:r>
              <a:rPr lang="en-US" sz="2800">
                <a:latin typeface="roboto"/>
                <a:ea typeface="+mj-ea"/>
                <a:cs typeface="Calibri Light"/>
              </a:rPr>
              <a:t>the signal and throw out </a:t>
            </a:r>
            <a:r>
              <a:rPr lang="en-US" sz="2800" dirty="0">
                <a:latin typeface="roboto"/>
                <a:ea typeface="+mj-ea"/>
                <a:cs typeface="Calibri Light"/>
              </a:rPr>
              <a:t>the noise.</a:t>
            </a: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4" name="Picture 5" descr="A picture containing indoor, text, crossword, looking&#10;&#10;Description automatically generated">
            <a:extLst>
              <a:ext uri="{FF2B5EF4-FFF2-40B4-BE49-F238E27FC236}">
                <a16:creationId xmlns:a16="http://schemas.microsoft.com/office/drawing/2014/main" id="{3B4EF8E5-0B31-439F-A248-CB1B7754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372651"/>
            <a:ext cx="7323957" cy="31111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EE52B5F-CBEF-47AF-9EB5-20EC18DF7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74EAF2-B25E-FB90-9373-9938D23FBFF9}"/>
                  </a:ext>
                </a:extLst>
              </p14:cNvPr>
              <p14:cNvContentPartPr/>
              <p14:nvPr/>
            </p14:nvContentPartPr>
            <p14:xfrm>
              <a:off x="2686463" y="2353849"/>
              <a:ext cx="808920" cy="9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74EAF2-B25E-FB90-9373-9938D23FBF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2463" y="2246209"/>
                <a:ext cx="9165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5762A9-870D-DD1D-5691-6FBE09163076}"/>
                  </a:ext>
                </a:extLst>
              </p14:cNvPr>
              <p14:cNvContentPartPr/>
              <p14:nvPr/>
            </p14:nvContentPartPr>
            <p14:xfrm>
              <a:off x="615023" y="1811689"/>
              <a:ext cx="2323800" cy="65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5762A9-870D-DD1D-5691-6FBE091630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1023" y="1703689"/>
                <a:ext cx="2431440" cy="28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8C3AA8F-EDC4-5A94-64FA-94757943F716}"/>
              </a:ext>
            </a:extLst>
          </p:cNvPr>
          <p:cNvGrpSpPr/>
          <p:nvPr/>
        </p:nvGrpSpPr>
        <p:grpSpPr>
          <a:xfrm>
            <a:off x="4046160" y="1502462"/>
            <a:ext cx="2049840" cy="745920"/>
            <a:chOff x="4069943" y="1657609"/>
            <a:chExt cx="2049840" cy="74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B18784E-6B5D-E345-5001-AA40735A674B}"/>
                    </a:ext>
                  </a:extLst>
                </p14:cNvPr>
                <p14:cNvContentPartPr/>
                <p14:nvPr/>
              </p14:nvContentPartPr>
              <p14:xfrm>
                <a:off x="4069943" y="1959649"/>
                <a:ext cx="899640" cy="443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B18784E-6B5D-E345-5001-AA40735A674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60943" y="1951009"/>
                  <a:ext cx="9172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F3EDD00-E1C4-6F8A-F653-225D5BB642F6}"/>
                    </a:ext>
                  </a:extLst>
                </p14:cNvPr>
                <p14:cNvContentPartPr/>
                <p14:nvPr/>
              </p14:nvContentPartPr>
              <p14:xfrm>
                <a:off x="4830623" y="1949929"/>
                <a:ext cx="156960" cy="111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F3EDD00-E1C4-6F8A-F653-225D5BB642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21623" y="1940929"/>
                  <a:ext cx="174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08DD6AE-DD04-3ED3-F282-AE68B8550FF9}"/>
                    </a:ext>
                  </a:extLst>
                </p14:cNvPr>
                <p14:cNvContentPartPr/>
                <p14:nvPr/>
              </p14:nvContentPartPr>
              <p14:xfrm>
                <a:off x="5210423" y="1747609"/>
                <a:ext cx="33120" cy="384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08DD6AE-DD04-3ED3-F282-AE68B8550F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01783" y="1738609"/>
                  <a:ext cx="507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7C58C5-B0AD-5819-4256-952E23280A1C}"/>
                    </a:ext>
                  </a:extLst>
                </p14:cNvPr>
                <p14:cNvContentPartPr/>
                <p14:nvPr/>
              </p14:nvContentPartPr>
              <p14:xfrm>
                <a:off x="5179103" y="1691089"/>
                <a:ext cx="309240" cy="194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7C58C5-B0AD-5819-4256-952E23280A1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70463" y="1682449"/>
                  <a:ext cx="3268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9C6B226-F428-D885-2C24-6810745ED651}"/>
                    </a:ext>
                  </a:extLst>
                </p14:cNvPr>
                <p14:cNvContentPartPr/>
                <p14:nvPr/>
              </p14:nvContentPartPr>
              <p14:xfrm>
                <a:off x="5518223" y="1729969"/>
                <a:ext cx="213480" cy="196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9C6B226-F428-D885-2C24-6810745ED65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09223" y="1721329"/>
                  <a:ext cx="231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37C24D-6A6A-2584-9798-5B9DCFCDDDA2}"/>
                    </a:ext>
                  </a:extLst>
                </p14:cNvPr>
                <p14:cNvContentPartPr/>
                <p14:nvPr/>
              </p14:nvContentPartPr>
              <p14:xfrm>
                <a:off x="5838983" y="1682809"/>
                <a:ext cx="116640" cy="276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37C24D-6A6A-2584-9798-5B9DCFCDDDA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30343" y="1674169"/>
                  <a:ext cx="1342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35377CA-55BD-5089-1B4F-3B882E3532E6}"/>
                    </a:ext>
                  </a:extLst>
                </p14:cNvPr>
                <p14:cNvContentPartPr/>
                <p14:nvPr/>
              </p14:nvContentPartPr>
              <p14:xfrm>
                <a:off x="5914943" y="1657609"/>
                <a:ext cx="204840" cy="274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35377CA-55BD-5089-1B4F-3B882E3532E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06303" y="1648969"/>
                  <a:ext cx="2224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043F0E3-2BA1-E97F-3BBD-6779B739AC48}"/>
                    </a:ext>
                  </a:extLst>
                </p14:cNvPr>
                <p14:cNvContentPartPr/>
                <p14:nvPr/>
              </p14:nvContentPartPr>
              <p14:xfrm>
                <a:off x="5899103" y="1820329"/>
                <a:ext cx="201600" cy="16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043F0E3-2BA1-E97F-3BBD-6779B739AC4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90103" y="1811329"/>
                  <a:ext cx="219240" cy="3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9578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PCA as Noise Filtering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354E54-06C7-44DD-B698-38D3EE8C3DB1}"/>
              </a:ext>
            </a:extLst>
          </p:cNvPr>
          <p:cNvSpPr txBox="1"/>
          <p:nvPr/>
        </p:nvSpPr>
        <p:spPr>
          <a:xfrm>
            <a:off x="791854" y="2903291"/>
            <a:ext cx="4004441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roboto"/>
                <a:ea typeface="+mj-ea"/>
                <a:cs typeface="Calibri Light"/>
              </a:rPr>
              <a:t>Adding random noise to the data</a:t>
            </a:r>
            <a:endParaRPr lang="en-US" dirty="0">
              <a:ea typeface="+mj-ea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6" name="Picture 6" descr="A blue and white tiled floor&#10;&#10;Description automatically generated">
            <a:extLst>
              <a:ext uri="{FF2B5EF4-FFF2-40B4-BE49-F238E27FC236}">
                <a16:creationId xmlns:a16="http://schemas.microsoft.com/office/drawing/2014/main" id="{1B44C098-A5A9-4CEE-A96B-05F9F3AC7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318" y="2357199"/>
            <a:ext cx="6960971" cy="2912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11E44A7-11F4-43CD-B09D-7F638CDE3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83" y="1152417"/>
            <a:ext cx="6921062" cy="1128545"/>
          </a:xfrm>
          <a:prstGeom prst="rect">
            <a:avLst/>
          </a:prstGeom>
        </p:spPr>
      </p:pic>
      <p:pic>
        <p:nvPicPr>
          <p:cNvPr id="4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B3AA9FF-0D26-4F38-970D-5F94F5BEC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CC27540-0EAD-6B18-139B-92B63BEDADF9}"/>
              </a:ext>
            </a:extLst>
          </p:cNvPr>
          <p:cNvGrpSpPr/>
          <p:nvPr/>
        </p:nvGrpSpPr>
        <p:grpSpPr>
          <a:xfrm>
            <a:off x="3684383" y="1812409"/>
            <a:ext cx="334800" cy="1135800"/>
            <a:chOff x="3684383" y="1812409"/>
            <a:chExt cx="334800" cy="11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650AC95-3168-4511-917B-7FB423FED925}"/>
                    </a:ext>
                  </a:extLst>
                </p14:cNvPr>
                <p14:cNvContentPartPr/>
                <p14:nvPr/>
              </p14:nvContentPartPr>
              <p14:xfrm>
                <a:off x="3852143" y="1826089"/>
                <a:ext cx="56880" cy="114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650AC95-3168-4511-917B-7FB423FED9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43503" y="1817449"/>
                  <a:ext cx="74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18CA74-8200-BD40-BC99-5D733621EC8F}"/>
                    </a:ext>
                  </a:extLst>
                </p14:cNvPr>
                <p14:cNvContentPartPr/>
                <p14:nvPr/>
              </p14:nvContentPartPr>
              <p14:xfrm>
                <a:off x="3924503" y="1812409"/>
                <a:ext cx="94680" cy="132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18CA74-8200-BD40-BC99-5D733621EC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15503" y="1803409"/>
                  <a:ext cx="112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19FEAD-3D7F-747D-29D9-040A36FE39D4}"/>
                    </a:ext>
                  </a:extLst>
                </p14:cNvPr>
                <p14:cNvContentPartPr/>
                <p14:nvPr/>
              </p14:nvContentPartPr>
              <p14:xfrm>
                <a:off x="3684383" y="1828609"/>
                <a:ext cx="248760" cy="1119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19FEAD-3D7F-747D-29D9-040A36FE39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75383" y="1819969"/>
                  <a:ext cx="266400" cy="113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9374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PCA as Noise Filtering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4" name="Picture 7" descr="A picture containing crossword, text, tiled, indoor&#10;&#10;Description automatically generated">
            <a:extLst>
              <a:ext uri="{FF2B5EF4-FFF2-40B4-BE49-F238E27FC236}">
                <a16:creationId xmlns:a16="http://schemas.microsoft.com/office/drawing/2014/main" id="{CE2D6B64-FBC8-442B-9375-2247FBBAF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913" y="1538512"/>
            <a:ext cx="6704686" cy="2808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BA5D1E9-AC5A-4855-AE43-C6C7263F9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30" y="1539209"/>
            <a:ext cx="4310993" cy="869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32CCE8-4849-4994-B5E9-631891ABE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0" y="4891768"/>
            <a:ext cx="8357475" cy="12511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E491D72-2CDF-44CD-93FD-C8CE7F033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34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PCA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835571" y="1483709"/>
            <a:ext cx="1101133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roboto"/>
                <a:ea typeface="+mj-ea"/>
                <a:cs typeface="Calibri Light"/>
              </a:rPr>
              <a:t>Start with PCA to visualize the relationship between points to understand</a:t>
            </a:r>
            <a:endParaRPr lang="en-US"/>
          </a:p>
          <a:p>
            <a:r>
              <a:rPr lang="en-US" sz="2800">
                <a:latin typeface="roboto"/>
                <a:ea typeface="+mj-ea"/>
                <a:cs typeface="Calibri Light"/>
              </a:rPr>
              <a:t>     -  the main variance</a:t>
            </a:r>
            <a:endParaRPr lang="en-US">
              <a:ea typeface="+mj-ea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     -  the intrinsic dimensionality by plotting explained </a:t>
            </a:r>
            <a:r>
              <a:rPr lang="en-US" sz="2800" dirty="0">
                <a:latin typeface="roboto"/>
                <a:ea typeface="+mj-ea"/>
                <a:cs typeface="Calibri Light"/>
              </a:rPr>
              <a:t>variance ratio</a:t>
            </a: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Cons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     -  affected by outliers in the data</a:t>
            </a: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008D155-9850-47FF-B889-2387E23EB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62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Case Study: Eigenfaces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B50F0-3311-4BD5-A520-FDC8D9CA28CE}"/>
              </a:ext>
            </a:extLst>
          </p:cNvPr>
          <p:cNvSpPr txBox="1"/>
          <p:nvPr/>
        </p:nvSpPr>
        <p:spPr>
          <a:xfrm>
            <a:off x="835572" y="3305504"/>
            <a:ext cx="6053958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roboto"/>
                <a:ea typeface="+mj-ea"/>
                <a:cs typeface="Calibri Light"/>
              </a:rPr>
              <a:t>Steps:</a:t>
            </a:r>
          </a:p>
          <a:p>
            <a:r>
              <a:rPr lang="en-US" sz="2800" dirty="0">
                <a:latin typeface="roboto"/>
                <a:ea typeface="+mj-ea"/>
                <a:cs typeface="Calibri Light"/>
              </a:rPr>
              <a:t>Download the dataset</a:t>
            </a:r>
          </a:p>
          <a:p>
            <a:r>
              <a:rPr lang="en-US" sz="2800" dirty="0">
                <a:latin typeface="roboto"/>
                <a:ea typeface="+mj-ea"/>
                <a:cs typeface="Calibri Light"/>
              </a:rPr>
              <a:t>Explore the dataset</a:t>
            </a:r>
          </a:p>
          <a:p>
            <a:r>
              <a:rPr lang="en-US" sz="2800" dirty="0">
                <a:latin typeface="roboto"/>
                <a:ea typeface="+mj-ea"/>
                <a:cs typeface="Calibri Light"/>
              </a:rPr>
              <a:t>Prepare the dataset</a:t>
            </a:r>
          </a:p>
          <a:p>
            <a:r>
              <a:rPr lang="en-US" sz="2800" dirty="0">
                <a:latin typeface="roboto"/>
                <a:ea typeface="+mj-ea"/>
                <a:cs typeface="Calibri Light"/>
              </a:rPr>
              <a:t>Build the model</a:t>
            </a:r>
          </a:p>
          <a:p>
            <a:r>
              <a:rPr lang="en-US" sz="2800" dirty="0">
                <a:latin typeface="roboto"/>
                <a:ea typeface="+mj-ea"/>
                <a:cs typeface="Calibri Light"/>
              </a:rPr>
              <a:t>Predict on testing data</a:t>
            </a:r>
          </a:p>
          <a:p>
            <a:r>
              <a:rPr lang="en-US" sz="2800" dirty="0">
                <a:latin typeface="roboto"/>
                <a:ea typeface="+mj-ea"/>
                <a:cs typeface="Calibri Light"/>
              </a:rPr>
              <a:t>Report insights</a:t>
            </a:r>
          </a:p>
          <a:p>
            <a:endParaRPr lang="en-US" sz="2400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835571" y="1483709"/>
            <a:ext cx="110113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Dataset: </a:t>
            </a:r>
            <a:r>
              <a:rPr lang="en-US" sz="2400" dirty="0" err="1"/>
              <a:t>Sklearn</a:t>
            </a:r>
            <a:r>
              <a:rPr lang="en-US" sz="2400" dirty="0"/>
              <a:t> built-in LFW dataset</a:t>
            </a:r>
          </a:p>
          <a:p>
            <a:r>
              <a:rPr lang="en-US" sz="2400" dirty="0">
                <a:cs typeface="Calibri"/>
              </a:rPr>
              <a:t>Notebook: ML07_PCA_Example.ipynb</a:t>
            </a:r>
          </a:p>
        </p:txBody>
      </p:sp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1C2B7CE-E4C8-43D0-BB6F-0C400C6BE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24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Gaussian Mixture Models (GMM)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41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Gaussian Mixture Models (GMM)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B50F0-3311-4BD5-A520-FDC8D9CA28CE}"/>
              </a:ext>
            </a:extLst>
          </p:cNvPr>
          <p:cNvSpPr txBox="1"/>
          <p:nvPr/>
        </p:nvSpPr>
        <p:spPr>
          <a:xfrm>
            <a:off x="783020" y="1238469"/>
            <a:ext cx="11151475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roboto"/>
                <a:ea typeface="+mj-ea"/>
                <a:cs typeface="Calibri Light"/>
              </a:rPr>
              <a:t>Unsupervised algorithm</a:t>
            </a:r>
            <a:endParaRPr lang="en-US">
              <a:ea typeface="+mj-ea"/>
            </a:endParaRPr>
          </a:p>
          <a:p>
            <a:r>
              <a:rPr lang="en-US" sz="2800" dirty="0">
                <a:latin typeface="roboto"/>
                <a:cs typeface="Calibri Light"/>
              </a:rPr>
              <a:t>Searches for a pre-determined number of clusters within an </a:t>
            </a:r>
            <a:r>
              <a:rPr lang="en-US" sz="2800">
                <a:latin typeface="roboto"/>
                <a:cs typeface="Calibri Light"/>
              </a:rPr>
              <a:t>unlabeled multidimensional dataset</a:t>
            </a:r>
            <a:endParaRPr lang="en-US" sz="2800" dirty="0">
              <a:latin typeface="roboto"/>
              <a:cs typeface="Calibri Light"/>
            </a:endParaRPr>
          </a:p>
          <a:p>
            <a:endParaRPr lang="en-US" sz="2800" dirty="0">
              <a:latin typeface="roboto"/>
              <a:cs typeface="Calibri Light"/>
            </a:endParaRPr>
          </a:p>
          <a:p>
            <a:r>
              <a:rPr lang="en-US" sz="2800">
                <a:latin typeface="roboto"/>
                <a:cs typeface="Calibri Light"/>
              </a:rPr>
              <a:t>Two main assumptions</a:t>
            </a:r>
            <a:endParaRPr lang="en-US" sz="2800" dirty="0">
              <a:latin typeface="roboto"/>
              <a:cs typeface="Calibri Light"/>
            </a:endParaRPr>
          </a:p>
          <a:p>
            <a:r>
              <a:rPr lang="en-US" sz="2800">
                <a:latin typeface="roboto"/>
                <a:cs typeface="Calibri Light"/>
              </a:rPr>
              <a:t>      - Cluster center is arithmetic mean of all points belonging </a:t>
            </a:r>
            <a:r>
              <a:rPr lang="en-US" sz="2800" dirty="0">
                <a:latin typeface="roboto"/>
                <a:cs typeface="Calibri Light"/>
              </a:rPr>
              <a:t>to the cluster</a:t>
            </a:r>
          </a:p>
          <a:p>
            <a:r>
              <a:rPr lang="en-US" sz="2800">
                <a:latin typeface="roboto"/>
                <a:cs typeface="Calibri Light"/>
              </a:rPr>
              <a:t>      -  Each point is closer to its own cluster center than other cluster centers</a:t>
            </a:r>
            <a:endParaRPr lang="en-US" sz="2800" dirty="0">
              <a:latin typeface="roboto"/>
              <a:cs typeface="Calibri Light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450FAFE-1A30-4F16-B166-3D409B45A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52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Case Study: Handwritten Digits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B50F0-3311-4BD5-A520-FDC8D9CA28CE}"/>
              </a:ext>
            </a:extLst>
          </p:cNvPr>
          <p:cNvSpPr txBox="1"/>
          <p:nvPr/>
        </p:nvSpPr>
        <p:spPr>
          <a:xfrm>
            <a:off x="835572" y="3305504"/>
            <a:ext cx="6053958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roboto"/>
                <a:ea typeface="+mj-ea"/>
                <a:cs typeface="Calibri Light"/>
              </a:rPr>
              <a:t>To do:</a:t>
            </a:r>
          </a:p>
          <a:p>
            <a:r>
              <a:rPr lang="en-US" sz="2800">
                <a:latin typeface="roboto"/>
                <a:ea typeface="+mj-ea"/>
                <a:cs typeface="Calibri Light"/>
              </a:rPr>
              <a:t>Download the dataset</a:t>
            </a:r>
          </a:p>
          <a:p>
            <a:r>
              <a:rPr lang="en-US" sz="2800">
                <a:latin typeface="roboto"/>
                <a:ea typeface="+mj-ea"/>
                <a:cs typeface="Calibri Light"/>
              </a:rPr>
              <a:t>Explore the dataset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Prepare the dataset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Build the model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Predict on testing data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Report insights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400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835571" y="1483709"/>
            <a:ext cx="110113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Dataset: Digits dataset</a:t>
            </a:r>
          </a:p>
          <a:p>
            <a:r>
              <a:rPr lang="en-US" sz="2400" dirty="0">
                <a:cs typeface="Calibri"/>
              </a:rPr>
              <a:t>Notebook: ML09_GMM_Example.ipynb</a:t>
            </a:r>
          </a:p>
        </p:txBody>
      </p:sp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0C84F24-B646-4C4C-BC92-4F98FC7C4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46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Benchmarking Algorithms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Task 10: Benchmark all the algorithms we've seen so far for a specific classification problem</a:t>
            </a: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3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latin typeface="roboto"/>
                <a:cs typeface="Calibri Light"/>
              </a:rPr>
              <a:t>Agenda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1235263"/>
            <a:ext cx="6224335" cy="57556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Model Building Template</a:t>
            </a: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Naïve Bayes</a:t>
            </a: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PCA</a:t>
            </a:r>
            <a:endParaRPr lang="en-US" dirty="0">
              <a:latin typeface="Calibri" panose="020F0502020204030204"/>
              <a:ea typeface="+mj-ea"/>
              <a:cs typeface="Calibri" panose="020F0502020204030204"/>
            </a:endParaRP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Gaussian Mixture Models</a:t>
            </a:r>
            <a:endParaRPr lang="en-US" dirty="0">
              <a:latin typeface="Calibri" panose="020F0502020204030204"/>
              <a:ea typeface="+mj-ea"/>
              <a:cs typeface="Calibri" panose="020F0502020204030204"/>
            </a:endParaRP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Benchmarking Algorithms</a:t>
            </a:r>
          </a:p>
          <a:p>
            <a:pPr>
              <a:buNone/>
            </a:pPr>
            <a:endParaRPr lang="en-US" sz="3000">
              <a:latin typeface="roboto"/>
              <a:ea typeface="+mj-ea"/>
              <a:cs typeface="Calibri Light"/>
            </a:endParaRPr>
          </a:p>
          <a:p>
            <a:pPr>
              <a:buNone/>
            </a:pPr>
            <a:endParaRPr lang="en-US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2200">
              <a:latin typeface="roboto"/>
              <a:ea typeface="+mj-ea"/>
              <a:cs typeface="Calibri Light"/>
            </a:endParaRPr>
          </a:p>
        </p:txBody>
      </p:sp>
      <p:pic>
        <p:nvPicPr>
          <p:cNvPr id="4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E376F483-1DA3-4922-A4DE-B5C7D265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5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30EB02E-681A-46B3-B1E0-87DF361ED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70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Further Reading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69" y="1612442"/>
            <a:ext cx="10484281" cy="4075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Scikit-learn documentation</a:t>
            </a: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  <a:hlinkClick r:id="rId2"/>
              </a:rPr>
              <a:t>https://scikit-learn.org/</a:t>
            </a:r>
            <a:endParaRPr lang="en-US" dirty="0">
              <a:ea typeface="+mj-ea"/>
            </a:endParaRP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Python Data Science Handbook by </a:t>
            </a:r>
            <a:r>
              <a:rPr lang="en-US" sz="3200" i="1" dirty="0">
                <a:latin typeface="roboto"/>
                <a:ea typeface="+mj-ea"/>
                <a:cs typeface="Calibri Light"/>
              </a:rPr>
              <a:t>Jake Vanderplas</a:t>
            </a: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0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ML Algorithm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is it?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What is ML Algorithm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ML Algorithm is a series of steps that is used to learn a mapping function that converts raw data into set of rules.</a:t>
            </a: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Top ML Algorithms you should be familiar with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Linear Regression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Logistic Regression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Naïve Bayes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K-Nearest Neighbours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Support Vector Machine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Decision Tree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Random Forest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Principal Component Analysis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K-Means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XGBoost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LightGBM</a:t>
            </a: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6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55" y="-16039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Machine Learning Process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540D01BC-24FC-41C1-B176-6D204281D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27" y="946961"/>
            <a:ext cx="10706768" cy="5367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28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3821-0622-4522-9F1E-BE3530B2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 Building Template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1D66CD53-2F22-432E-89A7-8B967B360E93}"/>
              </a:ext>
            </a:extLst>
          </p:cNvPr>
          <p:cNvGraphicFramePr>
            <a:graphicFrameLocks noGrp="1"/>
          </p:cNvGraphicFramePr>
          <p:nvPr/>
        </p:nvGraphicFramePr>
        <p:xfrm>
          <a:off x="-284847" y="791357"/>
          <a:ext cx="12350915" cy="526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A1B0EFB-81AA-434D-BF87-C635244CEE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29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0CB71BF0-978D-48BA-8DC2-69DCC3AE36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1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Naïve Bayes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Naïve Bayes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30" y="1585565"/>
            <a:ext cx="10845501" cy="18617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Extremely </a:t>
            </a:r>
            <a:r>
              <a:rPr lang="en-US" dirty="0">
                <a:highlight>
                  <a:srgbClr val="FFFF00"/>
                </a:highlight>
                <a:latin typeface="roboto"/>
                <a:ea typeface="+mj-ea"/>
                <a:cs typeface="Calibri Light"/>
              </a:rPr>
              <a:t>fast</a:t>
            </a:r>
            <a:endParaRPr lang="en-US" dirty="0">
              <a:highlight>
                <a:srgbClr val="FFFF00"/>
              </a:highlight>
              <a:ea typeface="+mj-ea"/>
            </a:endParaRPr>
          </a:p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Very few tunable parameters</a:t>
            </a:r>
          </a:p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Quick-and-dirty baseline algorithm for any classification problem</a:t>
            </a:r>
          </a:p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Generative Classification</a:t>
            </a: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713BE8-C4F5-4096-A074-E030F2A30E13}"/>
              </a:ext>
            </a:extLst>
          </p:cNvPr>
          <p:cNvSpPr txBox="1">
            <a:spLocks/>
          </p:cNvSpPr>
          <p:nvPr/>
        </p:nvSpPr>
        <p:spPr>
          <a:xfrm>
            <a:off x="903344" y="3332034"/>
            <a:ext cx="10845501" cy="7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Bayes Theorem</a:t>
            </a:r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983D1CE-17CA-41A8-B4AD-13C58FC8F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469" y="3783907"/>
            <a:ext cx="4547475" cy="884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6D46D7D7-D7CB-47CB-BAE1-C6D2729E0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090" y="4944343"/>
            <a:ext cx="6413062" cy="12960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245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</TotalTime>
  <Words>691</Words>
  <Application>Microsoft Office PowerPoint</Application>
  <PresentationFormat>Widescreen</PresentationFormat>
  <Paragraphs>154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Agenda</vt:lpstr>
      <vt:lpstr>ML Algorithm</vt:lpstr>
      <vt:lpstr>What is ML Algorithm ?</vt:lpstr>
      <vt:lpstr>Machine Learning Process</vt:lpstr>
      <vt:lpstr>Model Building Template</vt:lpstr>
      <vt:lpstr>Naïve Bayes</vt:lpstr>
      <vt:lpstr>Naïve Bayes</vt:lpstr>
      <vt:lpstr>Naïve Bayes</vt:lpstr>
      <vt:lpstr>Gaussian Naïve Bayes</vt:lpstr>
      <vt:lpstr>Gaussian Naïve Bayes</vt:lpstr>
      <vt:lpstr>Naïve Bayes</vt:lpstr>
      <vt:lpstr>Principal Component Analysis (PCA)</vt:lpstr>
      <vt:lpstr>Principal Component Analysis (PCA)</vt:lpstr>
      <vt:lpstr>Principal Component Analysis (PCA)</vt:lpstr>
      <vt:lpstr>Principal Component Analysis (PCA)</vt:lpstr>
      <vt:lpstr>PCA as Dimensionality Reduction</vt:lpstr>
      <vt:lpstr>PCA as Visualization tool</vt:lpstr>
      <vt:lpstr>Choosing the number of components</vt:lpstr>
      <vt:lpstr>PCA as Noise Filtering</vt:lpstr>
      <vt:lpstr>PCA as Noise Filtering</vt:lpstr>
      <vt:lpstr>PCA as Noise Filtering</vt:lpstr>
      <vt:lpstr>PCA</vt:lpstr>
      <vt:lpstr>Case Study: Eigenfaces</vt:lpstr>
      <vt:lpstr>Gaussian Mixture Models (GMM)</vt:lpstr>
      <vt:lpstr>Gaussian Mixture Models (GMM)</vt:lpstr>
      <vt:lpstr>Case Study: Handwritten Digits</vt:lpstr>
      <vt:lpstr>Benchmarking Algorithms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Chun Ting Yiu</cp:lastModifiedBy>
  <cp:revision>1264</cp:revision>
  <dcterms:created xsi:type="dcterms:W3CDTF">2020-12-23T22:31:42Z</dcterms:created>
  <dcterms:modified xsi:type="dcterms:W3CDTF">2023-09-26T15:01:06Z</dcterms:modified>
</cp:coreProperties>
</file>