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609" r:id="rId7"/>
    <p:sldId id="610" r:id="rId8"/>
    <p:sldId id="612" r:id="rId9"/>
    <p:sldId id="611" r:id="rId10"/>
    <p:sldId id="614" r:id="rId11"/>
    <p:sldId id="613" r:id="rId12"/>
    <p:sldId id="616" r:id="rId13"/>
    <p:sldId id="615" r:id="rId14"/>
    <p:sldId id="625" r:id="rId15"/>
    <p:sldId id="618" r:id="rId16"/>
    <p:sldId id="617" r:id="rId17"/>
    <p:sldId id="624" r:id="rId18"/>
    <p:sldId id="626" r:id="rId19"/>
    <p:sldId id="627" r:id="rId20"/>
    <p:sldId id="623" r:id="rId21"/>
    <p:sldId id="620" r:id="rId22"/>
    <p:sldId id="619" r:id="rId23"/>
    <p:sldId id="622" r:id="rId24"/>
    <p:sldId id="621" r:id="rId25"/>
    <p:sldId id="321" r:id="rId26"/>
    <p:sldId id="4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1BFC12C-C624-D90B-0035-1766305AB811}" v="2630" dt="2021-02-01T16:15:20.610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BC319EB8-6F13-6552-F3FC-16C501C6DA45}" v="222" dt="2021-01-29T20:44:31.336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55CC044-4CB8-AE37-D672-A40B67C9B0D1}" v="921" dt="2021-01-25T19:39:40.558"/>
    <p1510:client id="{C5961D40-1AB1-6FCF-4D79-770F318CB408}" v="109" dt="2021-01-25T19:44:3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09:56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71,'0'-2,"0"-1,1 1,-1-1,1 1,-1 0,1-1,0 1,0 0,0-1,1 1,-1 0,0 0,1 0,-1 0,1 0,0 0,0 0,0 1,0-1,0 1,0-1,0 1,0 0,0 0,1 0,-1 0,1 0,3 0,9-3,-1 1,0 1,26-2,-31 4,102-4,-1 4,148 21,390 25,-1-40,-477-6,136-2,189 3,-3 26,-209 7,164 13,140-42,-323-8,156 5,426-4,-343-21,76 0,-141 42,93 28,-168-42,-206-6,-75-3,0-3,88-19,-55-2,-52 12,-21 5,1 3,74-6,-98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14:4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24575,'313'0'-282,"416"-1"-1467,-346-6 788,1349-49-4839,-682 18 5202,628-18-343,-1669 56 995,273-10 2185,-95-3 4110,70-32-4988,-92 13-1033,-70 22-328,1 4 0,101 7 0,-87 0 0,107-1 0,299 5 0,-2 28 0,-457-26 0,0 3 0,-1 3 0,104 37 0,-49-13 0,201 41 0,172-5 0,-210-61 0,-42-4 0,374 6 0,-489-15 0,-33-3 0,105-18 0,-80 7 0,-58 8-1365,-10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24575,'1'-1'0,"-1"1"0,0-1 0,0 0 0,1 0 0,-1 1 0,0-1 0,1 0 0,-1 0 0,1 1 0,-1-1 0,1 1 0,-1-1 0,1 0 0,-1 1 0,1-1 0,0 1 0,-1-1 0,1 1 0,0 0 0,-1-1 0,1 1 0,0 0 0,0-1 0,-1 1 0,1 0 0,2-1 0,23-3 0,-24 4 0,20-2 0,1 1 0,-1 1 0,35 5 0,68 18 0,-62-10 0,34 8 0,-1 3 0,93 38 0,-143-47 0,0-2 0,58 8 0,-22-5 0,274 38 0,-294-50 0,58 9 0,103 20 0,-205-30-1365,-3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4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24575,'0'121'0,"1"134"0,11-146 0,-1 16 0,-10-115 0,0-1 0,1 1 0,0 0 0,0 0 0,1-1 0,0 0 0,5 11 0,5 12 0,-10-16 0,1-1 0,-2 1 0,0 0 0,-1 0 0,0 0 0,-2 0 0,-2 20 0,3-34 0,0 0 0,0 0 0,-1 0 0,1 0 0,-1 0 0,1 1 0,-1-1 0,0 0 0,0 0 0,0-1 0,0 1 0,0 0 0,-1 0 0,1 0 0,0-1 0,-1 1 0,0-1 0,1 1 0,-1-1 0,0 1 0,-2 0 0,1 0 0,-1-1 0,0 1 0,1-1 0,-1 0 0,0-1 0,0 1 0,0-1 0,0 1 0,0-1 0,0 0 0,-4-1 0,-8-2 0,-1 0 0,0-1 0,1-1 0,-21-8 0,-159-73-1365,175 75-5461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4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24575,'0'-4'0,"4"-5"0,8-1 0,7 2 0,4 1 0,1-1 0,1 0 0,0 2 0,0 1 0,-1 3 0,-1 0 0,0 2 0,-1 0 0,1 0 0,-1 0 0,-3 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4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24575,'0'-4'0,"4"-2"0,5 1 0,5 2 0,3 0 0,4 1 0,1 1 0,1 1 0,1 0 0,-1 0 0,0 0 0,0 0 0,0 0 0,0 0 0,-1 1 0,-3-1-8191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5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24575,'-1'118'0,"2"127"0,4-208-93,1 1 0,1-1-1,23 65 1,-18-64-899,-8-23-5834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5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24575,'5'14'0,"-1"1"0,0 0 0,-1 0 0,-1 1 0,0-1 0,-1 1 0,-1 22 0,0-10 0,0 60 0,1 39 0,10-59 0,-6-46 0,2 41 0,-7 26-1365,0-69-5461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9:4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1 620 24575,'2'-57'0,"16"-83"0,-7 71 0,-4 26 0,17-50 0,-5 22 0,-11 29 0,-7 31 0,0 0 0,1 1 0,1-1 0,0 1 0,0 0 0,8-15 0,-11 24 0,1 0 0,-1 0 0,1 0 0,0 0 0,-1 0 0,1 0 0,0 0 0,0 0 0,0 0 0,0 0 0,0 0 0,0 1 0,0-1 0,0 0 0,0 1 0,0-1 0,0 1 0,2-1 0,-2 1 0,0 0 0,0 0 0,0 0 0,0 0 0,-1 0 0,1 0 0,0 1 0,0-1 0,0 0 0,0 1 0,-1-1 0,1 0 0,0 1 0,-1-1 0,1 1 0,0-1 0,-1 1 0,1 0 0,0-1 0,0 2 0,2 2 0,0 0 0,-1 0 0,0 0 0,1 1 0,-1-1 0,-1 1 0,1 0 0,1 5 0,31 216 0,-20-117 0,-11-86 0,16 85 0,-7-56 0,-6-21 0,1-1 0,2-1 0,15 34 0,-17-46-1365,-1-2-5461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1:06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0,'14'1,"0"1,0 0,0 1,15 5,17 3,146 19,-88-16,106 30,49 26,-117-33,-136-36,40 9,1-3,55 2,-78-8,41 8,-39-4,29 1,-9-7,76-9,10-2,249 11,-181 2,-182 0,-1 1,32 7,-30-5,-1 0,23 0,-20-4,-2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1:06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2:08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6:57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1,'383'10,"-81"0,75-9,70 2,-206 8,73 0,-297-11,459 8,741 7,-790-17,215 2,-497-11,4 0,-111 10,11 0,-1 2,1 2,94 19,-100-14,0-1,1-2,0-3,50-3,-71 1,-4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2:12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0 181,'457'1,"552"-3,-797-9,271-51,-304 34,2 9,204 3,-309 18,135-3,-118-9,33-3,-104 12,39-9,-40 6,39-2,232 7,-138 18,-138-15,0 0,25 11,-24-9,31 8,-29-10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2:16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0 137,'1'-2,"-1"1,0-1,1 0,-1 1,1-1,-1 1,1-1,0 1,0-1,0 1,0-1,0 1,0 0,0-1,0 1,0 0,0 0,1 0,-1 0,1 0,-1 0,0 0,1 1,0-1,-1 0,3 0,3-1,1 0,-1 0,1 0,8 0,71-4,93 7,-69 1,-63-2,890-12,-556 5,-67 4,118-30,130-1,1015 36,-864-3,-677 3,55 9,-33-2,89 21,-60-10,-27-11,0-3,105-3,-145-2,-1 0,29 7,10 2,-36-8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2:17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54:44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8:55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0:47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0 140,'0'-1,"0"1,1-1,-1 0,0 0,1 1,-1-1,1 0,-1 1,1-1,-1 0,1 1,-1-1,1 1,0-1,-1 1,1-1,0 1,-1-1,1 1,0 0,1-1,21-8,-13 6,38-14,0 2,1 2,59-7,153-7,303 4,3 25,-262 0,3070-1,-3363 0,1 1,-1 0,0 0,1 1,22 10,23 4,-37-12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0:49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93,'0'-3,"1"0,0 0,-1 0,1 0,0 0,0 0,1 1,-1-1,1 0,-1 1,1-1,0 1,0 0,0-1,0 1,0 0,0 0,1 0,-1 1,1-1,-1 0,4 0,3-3,-1 1,1 0,0 1,0 0,0 1,10-2,72-5,169 7,-245 2,414 34,-1 29,-318-45,208 25,-45-7,108 6,-186-22,161-1,3-20,-108-2,1636 4,-726-65,-1069 58,100 7,88 19,11 1,324-16,-592-6,-1-1,37-8,-39 6,4 0,0 2,0 1,28 2,-23 0,53-5,47-9,177 7,-226 6,-53-1,48-9,-48 5,46-2,148 8,-198-1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0:53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0 384,'17'-1,"-1"-1,0 0,1-1,17-7,19-3,19 1,87-4,83 9,-210 7,1932-4,-983 7,-799-9,224-34,176-62,-23 4,-39 38,8 49,-396 22,230 48,-31-16,-128-23,468 52,-165-48,5-25,-198-1,373 2,-680 0,1 0,-1 1,1 0,7 1,0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1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8:0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24575,'21'0'0,"14"-1"0,1 1 0,0 2 0,0 2 0,53 12 0,89 29-294,328 37 0,189-37-293,949-35-2033,-1281-22 4136,111 0 763,954 12-2279,-1297-6 0,194-34 0,-300 36 0,204-19 0,-108 13 0,0 3 0,-66 5 0,88-14 0,-68 1 0,116-21 0,-52 9 0,103-11 0,-137 27 0,-55 4 0,57 1 0,588 7-1365,-675-1-5461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1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24575,'0'4'0,"4"1"0,1 4 0,4 4 0,0 3 0,-1 3 0,-2 3 0,-2-4-8191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1:0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24575,'1'-3'0,"0"1"0,1 0 0,-1 0 0,0 0 0,1 0 0,-1 0 0,1 0 0,0 0 0,-1 1 0,1-1 0,0 1 0,0-1 0,0 1 0,1 0 0,-1-1 0,3 0 0,7-5 0,1-3 0,1 2 0,0 0 0,1 0 0,-1 1 0,2 1 0,-1 1 0,1 0 0,-1 1 0,28-3 0,12 1 0,82 3 0,-99 3 0,578 3 0,-576-2 0,47 9 0,29 2 0,-92-10 0,1 1 0,-1 1 0,0 2 0,33 11 0,-48-14 0,2 0 0,-3-1 0,-1 0 0,0 0 0,0 1 0,12 7 0,-17-8 0,1 0 0,0 0 0,-1 1 0,0-1 0,1 1 0,-1-1 0,0 1 0,0 0 0,0 0 0,-1 0 0,1 0 0,-1 0 0,2 6 0,6 16 0,-2 1 0,-1 0 0,-1 0 0,-1 0 0,0 37 0,-4-61 0,0 1 0,-1-1 0,1 1 0,-1-1 0,1 0 0,-1 1 0,0-1 0,0 0 0,0 0 0,-1 0 0,1 0 0,0 0 0,-1 0 0,1 0 0,-1 0 0,0 0 0,0-1 0,0 1 0,1-1 0,-1 1 0,-1-1 0,1 0 0,0 0 0,0 0 0,0 0 0,-1 0 0,1 0 0,-4 0 0,-8 2 0,0 0 0,0-1 0,-24 1 0,21-2 0,-436 5 0,251-8 0,-573 2-1365,755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12:1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24575,'0'-4'0,"11"-1"0,12 0 0,9 1 0,11 1 0,5 2 0,3 0 0,0 0 0,-1 1 0,-5 0 0,-6 1 0,-7-1 0,-4 0 0,-3 0 0,-6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1:0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24575,'0'8'0,"0"18"0,0 12 0,0 7 0,0 3 0,0 2 0,0-4 0,0-2 0,0-5 0,0-6 0,0-7-8191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1:0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24575,'3'-1'0,"0"1"0,-1-1 0,1 0 0,0-1 0,0 1 0,-1-1 0,1 1 0,0-1 0,3-3 0,10-5 0,0 4 0,1 2 0,-1 0 0,1 0 0,-1 2 0,1 0 0,0 1 0,24 1 0,-11 0 0,32-5 0,37-5 0,169 5 0,-170 7 0,-74-1 0,-1 1 0,25 6 0,33 3 0,182-9 0,-135-3 0,-111 2 0,1 0 0,27 8 0,-26-5 0,-1-1 0,21 1 0,73-4 0,-109 1 0,-1 0 0,1 0 0,-1 0 0,1 0 0,-1 0 0,1 0 0,-1 1 0,0-1 0,1 1 0,-1 0 0,0 0 0,0 0 0,-1 0 0,1 0 0,0 0 0,0 0 0,-1 0 0,0 1 0,1-1 0,-1 1 0,0-1 0,1 4 0,4 10 0,-1 0 0,5 22 0,-8-31 0,6 36 0,-1 1 0,1 61 0,-8 89 0,-1-184 0,1-5 0,0 0 0,0 0 0,0 0 0,-1-1 0,0 1 0,0 0 0,-3 5 0,3-8 0,0 0 0,0-1 0,0 1 0,0 0 0,0-1 0,-1 0 0,1 1 0,-1-1 0,1 0 0,-1 1 0,1-1 0,-1 0 0,0 0 0,0-1 0,1 1 0,-1 0 0,0 0 0,0-1 0,0 1 0,-4 0 0,-28 3 0,-1-2 0,0 0 0,-50-6 0,-19 1 0,49 6 0,1 4 0,-1 1 0,-61 19 0,-60 9 0,126-31 0,0-3 0,0-2 0,-98-13 0,66 5 0,-26 2 0,-42-4 0,92 4-346,-97 2 0,132 5-327,4-1-6153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3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24575,'-4'8'0,"-1"5"0,0 13 0,-2 10 0,-1 6 0,-3-4 0,1-1 0,-2-3 0,2-4 0,-2-2 0,1-3 0,2-1 0,4-2 0,1 0 0,3 0 0,0 0 0,1-4-8191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24575,'0'4'0,"0"5"0,0 8 0,0 17 0,0 15 0,-4 13 0,-1 8 0,-4 0 0,0-5 0,1-9 0,3-10 0,1-14-8191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24575,'0'11'0,"0"16"0,-4 10 0,-5 11 0,-4 12 0,-5 8 0,1-4 0,0-6 0,3-4 0,-1-8 0,3-8 0,3-11-8191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24575,'0'11'0,"-4"24"0,-5 24 0,-5 18 0,-3 14 0,-7 0 0,-4-4 0,1-1 0,3-13 0,7-17-8191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24575,'3'0'0,"2"4"0,0 5 0,-1 4 0,-2 5 0,0 2 0,-1 3 0,-1 0 0,0 0 0,0 1 0,0-1 0,0 0 0,-1 4 0,1 1 0,0-1 0,-4-1 0,0 0 0,-1-6-8191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0 24575,'0'4'0,"-1"0"0,1 0 0,-1 0 0,0-1 0,0 1 0,-1 0 0,1-1 0,-1 1 0,1-1 0,-1 1 0,0-1 0,-1 0 0,-3 5 0,-5 4 0,-23 20 0,26-25 0,-217 162 0,167-129 0,55-38 0,1-1 0,-1 1 0,1 0 0,0 0 0,0 0 0,0 0 0,0 0 0,0 0 0,0 1 0,0-1 0,1 1 0,-1-1 0,1 1 0,-2 3 0,3-4 0,0 0 0,0 0 0,0 0 0,0 0 0,0 0 0,1 0 0,-1 0 0,1 0 0,-1 0 0,1 0 0,0 0 0,0 0 0,0 0 0,0-1 0,0 1 0,0 0 0,0-1 0,1 1 0,-1-1 0,1 1 0,2 1 0,8 9 0,0 1 0,-1 0 0,-1 1 0,0 0 0,9 17 0,-14-21 0,-1 0 0,0 1 0,0-1 0,-1 1 0,0 0 0,-1 0 0,0 0 0,-1 0 0,0 11 0,-1-14 0,0-1 0,0 1 0,-1-1 0,0 0 0,0 1 0,-1-1 0,0 0 0,0 0 0,-6 13 0,5-16 0,0 1 0,0-1 0,-1 0 0,0 0 0,1 0 0,-1 0 0,0-1 0,-1 1 0,1-1 0,-1 0 0,1-1 0,-1 1 0,0-1 0,-7 3 0,-5 0 0,-1 0 0,0-1 0,0-1 0,0-1 0,-1 0 0,1-1 0,-37-4 0,208 0 0,-74-8 0,7-1 0,-77 12 0,1-1 0,-1 2 0,1-1 0,-1 2 0,0-1 0,18 6 0,-24-6 0,0 0 0,0 1 0,-1-1 0,1 1 0,0 0 0,-1 0 0,1 0 0,-1 0 0,0 0 0,1 1 0,-1-1 0,0 1 0,0 0 0,-1-1 0,1 1 0,-1 0 0,1 0 0,-1 0 0,0 0 0,0 0 0,0 0 0,0 0 0,-1 0 0,1 5 0,1 9 0,-2 0 0,0 1 0,-3 25 0,1-9 0,0-1 0,0-13 0,2-1 0,0 1 0,4 25 0,-4-40 0,1 0 0,0-1 0,0 1 0,1 0 0,0-1 0,-1 1 0,1-1 0,1 0 0,-1 0 0,1 0 0,0 0 0,0 0 0,0 0 0,0-1 0,0 0 0,1 1 0,0-1 0,6 4 0,-1-2-124,0-1 0,1 0 0,-1 0 0,1-1 0,0 0 0,0-1-1,0 0 1,0 0 0,0-1 0,19-1 0,-9 0-6702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1210 24575,'0'-11'0,"8"-16"0,14-18 0,10-21 0,23-17 0,14-12 0,18-3 0,13-5 0,5-4 0,-4 1 0,-7 7 0,-13 6 0,-12 10 0,-13 11 0,-18 16 0,-10 15 0,-10 17-8191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4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24575,'4'0'0,"5"7"0,1 11 0,-2 14 0,-1 12 0,-3 10 0,-1 5 0,-2-2 0,-1 2 0,0-5 0,0-5 0,0-6 0,-1-7 0,1-6 0,0-7-8191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12:1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24575,'1'3'0,"-1"0"0,1 0 0,0-1 0,0 1 0,1 0 0,-1 0 0,0-1 0,4 5 0,2 4 0,24 42 0,2-2 0,55 65 0,-37-51 0,-33-43 0,-13-17 0,0 1 0,0-1 0,-1 2 0,1-1 0,-1 0 0,-1 1 0,5 10 0,-7-16 0,-1 0 0,0 0 0,0 1 0,0-1 0,0 0 0,0 0 0,0 0 0,0 0 0,0 0 0,0 1 0,0-1 0,-1 0 0,1 0 0,0 0 0,-1 0 0,1 0 0,-1 0 0,1 0 0,-1 0 0,1 0 0,-1 0 0,0 0 0,0 0 0,1-1 0,-1 1 0,0 0 0,0 0 0,0-1 0,0 1 0,0 0 0,0-1 0,0 1 0,0-1 0,0 0 0,-2 1 0,-4 2 0,-1-1 0,1 0 0,-1-1 0,-9 1 0,10-1 0,-87 9 312,-41 6-1989,112-10-5149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24575,'3'0'0,"6"0"0,5 0 0,4 0 0,2 0 0,-2 4 0,0 1 0,-3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 24575,'0'0'0,"0"0"0,0 0 0,0 0 0,0-1 0,1 1 0,-1 0 0,0 0 0,0-1 0,0 1 0,0 0 0,0 0 0,0 0 0,0-1 0,0 1 0,0 0 0,0 0 0,0-1 0,0 1 0,0 0 0,0 0 0,0-1 0,-1 1 0,1 0 0,0 0 0,0 0 0,0-1 0,0 1 0,0 0 0,0 0 0,-1 0 0,1-1 0,0 1 0,0 0 0,0 0 0,-1 0 0,1 0 0,0-1 0,0 1 0,0 0 0,-1 0 0,1 0 0,0 0 0,0 0 0,0 0 0,-1 0 0,1 0 0,0 0 0,0 0 0,-1 0 0,1 0 0,0 0 0,0 0 0,-1 0 0,1 0 0,0 0 0,0 0 0,-1 0 0,1 0 0,0 0 0,0 0 0,0 0 0,-1 1 0,0 0 0,0-1 0,0 1 0,0 0 0,1 0 0,-1 0 0,0 0 0,0 0 0,1 0 0,-1 0 0,1 0 0,-1 0 0,0 2 0,-2 15 0,1-1 0,0 0 0,1 1 0,1-1 0,3 22 0,-3-36 0,0-1 0,1 1 0,-1-1 0,1 0 0,0 1 0,0-1 0,0 0 0,0 1 0,0-1 0,0 0 0,1 0 0,-1 0 0,1 0 0,-1 0 0,4 2 0,-4-3 0,-1-1 0,1 1 0,0-1 0,0 1 0,0-1 0,0 1 0,0-1 0,1 1 0,-1-1 0,0 0 0,0 0 0,0 1 0,0-1 0,0 0 0,0 0 0,0 0 0,1 0 0,-1-1 0,0 1 0,0 0 0,0 0 0,0-1 0,0 1 0,0 0 0,0-1 0,0 1 0,0-1 0,0 1 0,0-1 0,0 0 0,0 1 0,0-1 0,-1 0 0,3-1 0,2-5 29,1 0-1,-1 0 1,0-1-1,0 1 0,-1-1 1,0 0-1,0 0 1,-1-1-1,0 1 1,-1-1-1,3-13 1,-1-6-598,-1 1 0,-1-39 0,-2 42-6257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383 255 24575,'1'0'0,"-1"1"0,1-1 0,-1 1 0,1-1 0,-1 0 0,1 1 0,-1-1 0,1 0 0,-1 1 0,1-1 0,-1 0 0,1 0 0,0 0 0,-1 1 0,1-1 0,-1 0 0,1 0 0,0 0 0,-1 0 0,1 0 0,0 0 0,-1 0 0,1 0 0,-1-1 0,1 1 0,0 0 0,0-1 0,1 0 0,0 0 0,-1 0 0,1 0 0,-1 0 0,0-1 0,1 1 0,-1 0 0,0-1 0,2-2 0,16-36 0,-10 18 0,-2-1 0,0 0 0,-2 0 0,-1-1 0,2-31 0,-5 54 0,-1-1 0,0 1 0,0 0 0,0-1 0,0 1 0,0 0 0,0-1 0,-1 1 0,1-1 0,0 1 0,-1 0 0,1 0 0,-1-1 0,1 1 0,-1 0 0,0 0 0,1 0 0,-1-1 0,0 1 0,0 0 0,0 0 0,0 0 0,-1-1 0,1 2 0,-1 0 0,1-1 0,0 1 0,-1 0 0,1 0 0,-1 0 0,1 0 0,0 0 0,-1 0 0,1 0 0,-1 0 0,1 0 0,-1 1 0,1-1 0,0 1 0,-1-1 0,-1 2 0,-9 4 0,1 1 0,1 0 0,-18 16 0,23-20 0,-4 5 0,-14 11 0,0 2 0,-23 25 0,41-40 0,0 0 0,0 0 0,1 0 0,0 1 0,0-1 0,1 1 0,0 0 0,0 0 0,0 0 0,1 1 0,0-1 0,0 0 0,1 1 0,-1 9 0,2-15 0,1 0 0,-1 0 0,0 0 0,1 0 0,-1 0 0,1 0 0,-1 0 0,1 0 0,0-1 0,0 1 0,0 0 0,0 0 0,0-1 0,0 1 0,0 0 0,1-1 0,-1 0 0,1 1 0,-1-1 0,1 0 0,-1 1 0,1-1 0,0 0 0,0 0 0,0 0 0,-1-1 0,1 1 0,0 0 0,0-1 0,0 1 0,0-1 0,3 1 0,8 0 0,0 0 0,0 0 0,-1-1 0,15-2 0,-9 0 0,-11 2 0,-1 0 0,-1-1 0,1 1 0,-1 0 0,1 1 0,9 1 0,-13-1 0,-1 0 0,1-1 0,0 1 0,0 0 0,-1 0 0,1 0 0,-1 1 0,1-1 0,-1 0 0,1 1 0,-1-1 0,0 0 0,1 1 0,-1 0 0,0-1 0,0 1 0,0 0 0,0-1 0,-1 1 0,2 2 0,2 9 0,0 1 0,-1-1 0,0 1 0,-1-1 0,0 19 0,-4 72 0,1-65 0,1-32 0,0 0 0,0-1 0,-1 1 0,0 0 0,0-1 0,-1 1 0,1-1 0,-2 1 0,1-1 0,0 0 0,-1 0 0,-1 0 0,1 0 0,-1 0 0,1-1 0,-2 0 0,-7 9 0,3-5 0,0 1 0,-1-2 0,0 1 0,0-1 0,-1-1 0,0 0 0,-1-1 0,1 0 0,-1 0 0,0-1 0,0-1 0,-1 0 0,0-1 0,1 0 0,-1-1 0,-20 1 0,19-2 0,0-1 0,0 0 0,0 0 0,0-2 0,0 0 0,0 0 0,1-2 0,-1 0 0,-18-7 0,13 2-1365,1 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24575,'0'4'0,"0"5"0,-3 1 0,-2 3 0,-4-2 0,0 3 0,2-3-8191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24575,'0'4'0,"-1"1"0,0 0 0,0-1 0,0 1 0,-1-1 0,-3 8 0,-2 6 0,-75 271 0,59-202 0,7-7 0,6-21 0,7-42-1365,0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24575,'55'-1'0,"62"3"0,-112-2 0,-1 1 0,1-1 0,-1 1 0,0 1 0,1-1 0,-1 0 0,0 1 0,0 0 0,0 0 0,0 0 0,-1 1 0,1-1 0,0 1 0,-1 0 0,0 0 0,0 0 0,0 1 0,0-1 0,0 1 0,-1-1 0,1 1 0,-1 0 0,0 0 0,0 0 0,2 7 0,-2-5 0,0 0 0,-1 1 0,0-1 0,0 0 0,0 1 0,-1 0 0,0-1 0,0 1 0,0-1 0,-1 1 0,0-1 0,-1 1 0,1-1 0,-1 1 0,0-1 0,-6 11 0,-1-2 0,-1-1 0,-1 0 0,0-1 0,0 0 0,-2-1 0,1 0 0,-29 19 0,-2-2 0,-63 30 0,91-51 0,-19 10 0,-39 14 0,64-29 0,0 0 0,-1 0 0,1-1 0,-1 0 0,1-1 0,-1 0 0,0 0 0,1-1 0,-17-2 0,39 1 0,-9 1 0,1-1 0,-1 0 0,1 1 0,0 0 0,-1 0 0,1 1 0,5 0 0,-2 2 0,-1 1 0,1-1 0,-1 1 0,0 1 0,0-1 0,7 7 0,39 36 0,-43-37 0,30 35 261,-33-36-464,1 0 0,0 0 0,0 0-1,1-1 1,1 0 0,-1-1-1,15 9 1,-9-9-6623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6:5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86 274 24575,'12'0'0,"1"0"0,-1-1 0,24-4 0,-31 3 0,0 0 0,-1 0 0,1 0 0,0 0 0,0-1 0,-1 1 0,0-1 0,1 0 0,-1-1 0,0 1 0,6-9 0,6-5 0,-2-1 0,17-27 0,-27 38 0,0 0 0,-1 0 0,1 0 0,-2 0 0,1 0 0,-1-1 0,0 1 0,0-1 0,-1 0 0,1-14 0,-2 20 0,0-1 0,-1 1 0,1 0 0,-1-1 0,1 1 0,-1 0 0,0 0 0,0 0 0,0 0 0,0-1 0,-1 1 0,1 1 0,0-1 0,-1 0 0,1 0 0,-1 0 0,0 1 0,0-1 0,1 1 0,-1-1 0,0 1 0,0 0 0,0 0 0,0 0 0,-1 0 0,1 0 0,-3 0 0,2 0 0,0 0 0,0 0 0,-1 1 0,1-1 0,0 1 0,-1 0 0,1 0 0,0 1 0,-1-1 0,1 0 0,0 1 0,-1 0 0,1 0 0,0 0 0,0 0 0,0 0 0,0 1 0,0 0 0,-3 1 0,-3 5 0,0 1 0,0 0 0,1 0 0,0 0 0,-9 16 0,-31 57 0,41-69 0,4-8 0,-20 36 0,-31 78 0,53-116 0,0 0 0,0-1 0,1 1 0,-1 0 0,0 0 0,1 0 0,0-1 0,0 1 0,0 0 0,0 0 0,0 0 0,0 0 0,1 0 0,0 2 0,0-3 0,0 0 0,1 0 0,-1 0 0,0 0 0,1 0 0,0 0 0,-1-1 0,1 1 0,0-1 0,0 1 0,0-1 0,0 0 0,0 0 0,0 1 0,0-1 0,0-1 0,4 2 0,13 3-176,0 0 0,0-2-1,0 0 1,0-2 0,1 0-1,23-2 1,-40 1 45,17 0-6695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7:0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521 334 24575,'0'-312'0,"0"312"0,1-1 0,-1 0 0,0 1 0,0-1 0,0 0 0,0 0 0,0 1 0,0-1 0,0 0 0,0 1 0,0-1 0,0 0 0,-1 0 0,1 1 0,0-1 0,0 0 0,-1 1 0,1-1 0,0 1 0,-1-1 0,1 0 0,-1 1 0,1-1 0,-1 1 0,1-1 0,-1 1 0,1-1 0,-1 1 0,1 0 0,-1-1 0,0 1 0,1-1 0,-1 1 0,0 0 0,1 0 0,-1 0 0,0-1 0,1 1 0,-1 0 0,0 0 0,1 0 0,-1 0 0,0 0 0,0 0 0,1 0 0,-1 0 0,0 0 0,1 0 0,-1 1 0,0-1 0,1 0 0,-1 0 0,0 1 0,1-1 0,-2 1 0,-4 2 0,1 0 0,-1 0 0,1 1 0,0-1 0,-5 6 0,-7 5 0,1 2 0,1-1 0,-19 27 0,28-34 0,2 0 0,-1 0 0,1 0 0,0 0 0,0 1 0,1 0 0,0-1 0,1 1 0,0 0 0,0 0 0,0 10 0,0 49 0,9 85 0,-7-151 0,0-1 0,0 1 0,0-1 0,0 1 0,1-1 0,-1 0 0,0 1 0,1-1 0,-1 0 0,1 1 0,-1-1 0,1 0 0,0 1 0,-1-1 0,1 0 0,0 0 0,0 0 0,0 0 0,0 0 0,0 0 0,0 0 0,0 0 0,0 0 0,0 0 0,1-1 0,1 2 0,-1-2 0,-1 0 0,1 0 0,-1 0 0,0-1 0,1 1 0,-1 0 0,0-1 0,1 1 0,-1-1 0,0 1 0,1-1 0,-1 0 0,0 1 0,0-1 0,0 0 0,0 0 0,0 0 0,0 0 0,0 0 0,0 0 0,0 0 0,0 0 0,0-1 0,-1 1 0,1 0 0,0 0 0,0-2 0,21-47 0,5-9 0,-25 53 0,1 1 0,1 0 0,-1 1 0,1-1 0,0 0 0,0 1 0,0 0 0,6-4 0,-9 7 0,0 0 0,0 0 0,0 0 0,1 1 0,-1-1 0,0 0 0,1 1 0,-1-1 0,0 1 0,1 0 0,-1-1 0,1 1 0,-1 0 0,1 0 0,-1 0 0,0 0 0,1 0 0,-1 0 0,1 0 0,-1 1 0,2-1 0,0 1 0,-1 1 0,0-1 0,0 0 0,0 1 0,0-1 0,0 1 0,0-1 0,0 1 0,-1 0 0,1 0 0,1 3 0,3 4 0,0 1 0,-1 0 0,-1 0 0,5 13 0,-2-2 0,-2 1 0,0 0 0,-1 0 0,2 34 0,-5-42 0,-1 0 0,-1 0 0,0 0 0,-1 0 0,0 0 0,-1 0 0,-1-1 0,-6 19 0,4-23 0,0 1 0,0-1 0,-1-1 0,0 1 0,0-1 0,-1 0 0,-15 11 0,-12 14 0,28-25 0,-2 2 0,-1 0 0,-16 12 0,22-19 0,0 0 0,-1-1 0,1 1 0,-1-1 0,1 0 0,-1 0 0,0-1 0,0 0 0,0 1 0,-7-1 0,-39 2 0,0-2 0,-66-7 0,105 5-151,0-1-1,0 0 0,0-1 0,1 0 1,-1-1-1,1 0 0,0-1 1,-17-10-1,13 5-6674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8:0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7221 0 24575,'-3'0'0,"-1"1"0,1-1 0,-1 0 0,1 1 0,-1 0 0,1 0 0,-1 0 0,1 0 0,0 0 0,-4 3 0,-79 37-49,-148 97-1,189-110-99,-391 255-1307,-98 62 154,25-32 1302,-754 441-4824,731-439 3860,130-74 872,129-74-275,232-141 319,-29 17 296,-77 64 1,132-95-108,1 1 1,0 1-1,1 1 1,1-1 0,-14 23-1,-6 8 173,-91 114-102,-501 514 3233,9-130-2357,-36-56-1014,618-462-74,5-5 154,11-9 176,1 0 1,0 1-1,1 1 0,1 1 0,0 0 0,-20 26 0,25-29-277,0 1-1,-1-2 0,0 0 0,-23 18 1,18-16-6,-26 27 1,30-26-48,-40 42 0,48-52 0,-1 1 0,0-1 0,0 0 0,0 0 0,0-1 0,-1 1 0,1-1 0,-1 0 0,0 0 0,1 0 0,-9 1 0,12-3 0,-1 0 0,1 0 0,0 0 0,0 0 0,-1 0 0,1-1 0,0 1 0,0 0 0,0-1 0,0 1 0,-1-1 0,1 1 0,0-1 0,0 0 0,0 1 0,0-1 0,0 0 0,0 0 0,1 1 0,-1-1 0,0 0 0,0 0 0,0 0 0,1 0 0,-1 0 0,1 0 0,-1-1 0,1 1 0,-1 0 0,1 0 0,-1 0 0,1 0 0,0-1 0,0-1 0,-2-5 0,1 1 0,1-1 0,0 1 0,0-12 0,5-23 0,2 0 0,1 1 0,17-48 0,49-113 0,-69 190 0,0-1 0,1-5 0,2 0 0,-1 1 0,2 0 0,12-18 0,-21 34 0,1 0 0,-1 1 0,0-1 0,0 1 0,1-1 0,-1 1 0,1-1 0,-1 1 0,0-1 0,1 1 0,-1-1 0,1 1 0,-1-1 0,1 1 0,0 0 0,-1-1 0,1 1 0,-1 0 0,1 0 0,0-1 0,-1 1 0,1 0 0,-1 0 0,1 0 0,0 0 0,-1 0 0,1 0 0,0 0 0,-1 0 0,1 0 0,0 0 0,0 0 0,0 1 0,0 0 0,0 0 0,-1 0 0,1 0 0,0 0 0,-1 0 0,1 0 0,-1 0 0,1 1 0,-1-1 0,1 0 0,-1 0 0,0 1 0,0-1 0,1 2 0,1 14 0,-1 1 0,-1 0 0,0-1 0,-4 29 0,-18 72 0,20-110 0,-14 57 0,-44 115 0,54-165 0,5-9 0,-1-1 0,-1 0 0,1 0 0,-1 0 0,1 0 0,-1 0 0,-1-1 0,-6 8 0,-3 3 0,0 1 0,1-1 0,-15 28 0,27-43 0,-1 1 0,1-1 0,-1 1 0,1 0 0,0-1 0,0 1 0,0-1 0,-1 1 0,1 0 0,0-1 0,0 1 0,0 0 0,0-1 0,0 1 0,0 0 0,0-1 0,0 1 0,0 0 0,0-1 0,0 1 0,1 0 0,-1-1 0,0 1 0,0-1 0,1 1 0,-1-1 0,0 1 0,1 0 0,-1-1 0,0 1 0,1-1 0,-1 1 0,1-1 0,-1 0 0,1 1 0,-1-1 0,1 1 0,-1-1 0,1 0 0,0 1 0,-1-1 0,1 0 0,-1 0 0,1 0 0,0 1 0,-1-1 0,1 0 0,0 0 0,-1 0 0,1 0 0,1 0 0,6 1 0,1 0 0,0-1 0,10 0 0,-9 0 0,379-24 0,-329 15 0,101-29 0,-115 26 0,-31 8-455,0 1 0,26-2 0,-24 4-6371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8:40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1 136,'0'-2,"1"0,-1 0,1 0,-1 0,1 0,0 0,0 0,0 0,0 0,0 1,0-1,0 0,1 1,-1-1,1 1,-1-1,1 1,-1-1,1 1,0 0,3-2,6-2,0-1,18-5,-18 7,21-6,1 0,58-8,72 0,-119 14,105-6,195 10,-249 11,18 0,-87-9,45 9,-16-1,-1-1,-20-3,37 1,63 8,-86-9,19 4,-34-4,65 3,-64-9,1 2,52 9,33 3,-28-5,-44-5,-32-4,-1 2,27 5,-27-2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12:5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24575,'-1'-4'0,"1"0"0,0 0 0,1 0 0,-1 0 0,1 0 0,0 0 0,0 0 0,0 1 0,0-1 0,0 0 0,1 1 0,0-1 0,0 1 0,0-1 0,0 1 0,0 0 0,1 0 0,-1 0 0,1 0 0,0 0 0,0 1 0,0-1 0,0 1 0,1 0 0,-1 0 0,0 0 0,7-3 0,4 0 0,1 0 0,0 1 0,1 0 0,-1 2 0,29-3 0,82 6 0,-75 0 0,301 1-1365,-328-2-5461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8:42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0 183,'7'0,"0"-1,-1 0,1 0,8-3,15-3,83-1,146 6,-138 3,167 17,-183-11,137-9,-221 2,45-4,0-2,0-3,89-25,-129 29,0 1,0 1,0 1,35 2,-24 0,46-5,386-71,-333 52,-104 19,-1 1,1 2,61 4,-24 0,-2-2,-48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8:45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8:51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1 293,'415'-31,"-137"5,-190 20,726-36,1987 12,-1722 30,-1021-1,0-3,-1-2,73-18,-32 5,99-6,101 6,-189 13,198-20,-142 9,216 7,-378 10,0 0,0 0,0 0,0 1,0-1,0 1,0 0,0 0,0 0,0 0,0 0,0 0,0 1,4 3,-5-3,0 0,-1 0,1 0,-1 1,0-1,1 0,-1 1,0-1,-1 1,1-1,0 1,-1-1,1 1,-1 0,0-1,0 1,0 0,0 3,0 0,-1 0,0 0,0 0,0 0,-1-1,0 1,0 0,0-1,-1 1,0-1,0 0,0 0,0 0,-1 0,0 0,0-1,0 0,-1 0,1 0,-1 0,0-1,0 0,-6 3,-65 28,-2-4,-1-4,0-3,-2-3,-96 10,-416 8,-223-38,320-3,280-8,46 1,-288 7,300 4,133 0,-48 9,44-5,-31 1,-5 0,-120 25,75-9,-4-12,18-2,-28 2,-174-6,165-5,-2221 1,2334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28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9:4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24575,'-1'0'0,"0"0"0,1 1 0,-1-1 0,0 1 0,0-1 0,1 1 0,-1-1 0,0 1 0,1-1 0,-1 1 0,1-1 0,-1 1 0,1 0 0,-1-1 0,1 1 0,-1 0 0,1 0 0,0-1 0,-1 1 0,1 0 0,-1 1 0,-6 24 0,5-20 0,-57 194 0,45-118 0,4-17 0,10-63 0,-3 8 0,1 0 0,1 1 0,0 0 0,0 15 0,1-24 0,0 0 0,0 1 0,1-1 0,-1 0 0,1 0 0,-1 1 0,1-1 0,0 0 0,0 0 0,0 0 0,0 0 0,0 0 0,0 0 0,0 0 0,1-1 0,-1 1 0,1 0 0,0-1 0,-1 1 0,1-1 0,0 1 0,0-1 0,0 0 0,0 0 0,0 0 0,4 2 0,8 0-40,0 0-1,0-1 0,0-1 0,1 0 1,-1-1-1,21-3 0,-11 2-1039,-4 0-5746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9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24575,'0'8'0,"0"9"0,0 11 0,-4 7 0,-5 6 0,0 0 0,0-4 0,2-4 0,3-4 0,1-2 0,2-4 0,1 0 0,-4-1 0,-1 0 0,1-1 0,0-2-8191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9:5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24575,'0'-1'0,"0"0"0,1 0 0,-1 0 0,1 0 0,-1 0 0,1 0 0,0 0 0,-1 0 0,1 0 0,0 0 0,-1 1 0,1-1 0,0 0 0,0 0 0,0 1 0,0-1 0,0 1 0,0-1 0,0 1 0,0-1 0,0 1 0,0 0 0,0-1 0,0 1 0,0 0 0,0 0 0,2 0 0,34-5 0,-33 5 0,-1 0 0,24-2 0,55 3 0,-74 0 0,0 0 0,0 1 0,0 0 0,0 0 0,-1 0 0,1 1 0,0 1 0,-1-1 0,0 1 0,0 0 0,8 7 0,11 7 0,-15-10 0,-1-1 0,0 1 0,0 0 0,-1 1 0,10 12 0,-18-19 0,1 0 0,-1 0 0,1 1 0,-1-1 0,0 0 0,0 1 0,0-1 0,0 1 0,0 0 0,0-1 0,-1 1 0,1 0 0,-1-1 0,0 1 0,0 0 0,0-1 0,0 1 0,0 0 0,-1-1 0,1 1 0,-1 0 0,0-1 0,0 1 0,0-1 0,0 1 0,0-1 0,0 1 0,-1-1 0,1 0 0,-3 3 0,-1 1 0,0-1 0,-1 1 0,0-1 0,0 0 0,0 0 0,-1 0 0,0-1 0,-12 6 0,-63 22 0,-46 2 0,126-34 0,0 0 0,0 1 0,0-1 0,0 1 0,0-1 0,0 1 0,0 0 0,1 0 0,-1 0 0,0 0 0,1 0 0,-1 0 0,1 0 0,-1 1 0,1-1 0,-1 0 0,1 1 0,0-1 0,0 1 0,0 0 0,0-1 0,0 1 0,0 0 0,0 0 0,0-1 0,1 1 0,-1 0 0,1 0 0,-1 0 0,1 3 0,0 4 0,0-1 0,1 1 0,1-1 0,-1 0 0,6 16 0,-4-13 0,-2-6 0,46 154 0,-34-124 0,1 0 0,26 47 0,-32-69-151,0 0-1,1-1 0,0 0 0,1-1 1,1 0-1,-1 0 0,2-1 1,14 10-1,-13-12-6674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29:5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24575,'-4'4'0,"-5"8"0,-4 7 0,-1 4 0,-2 1 0,3 1 0,-1 0 0,2 0 0,3-2 0,-1-3 0,2-2 0,1 0 0,-1-4 0,1 1 0,0-3-8191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0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24575,'574'9'0,"-241"5"0,308 15 0,-533-23 0,321 21 0,193 0 0,-494-32 0,-1-5 0,0-6 0,133-34 0,-152 29 0,-56 12 0,70-21 0,-101 23-1365,-4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24575,'-3'29'0,"0"-1"0,-2 1 0,-1-1 0,-1 0 0,-14 32 0,9-23 0,-41 112 0,-10 31 0,53-147 0,2 0 0,2 1 0,-4 51 0,10-79 0,-1 1 0,1-1 0,1 0 0,-1 0 0,1 0 0,2 7 0,-2-11 0,-1 0 0,1-1 0,0 1 0,0 0 0,0 0 0,0-1 0,0 1 0,1-1 0,-1 1 0,0-1 0,1 1 0,-1-1 0,1 0 0,-1 0 0,1 0 0,0 0 0,-1 0 0,1 0 0,0 0 0,0 0 0,0-1 0,3 2 0,15 1 0,40 4 0,-11-3 0,-28-1-1365,-3-2-5461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12:5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24575,'7'0'0,"0"1"0,-1 0 0,1 0 0,0 1 0,-1 0 0,1 0 0,-1 1 0,0-1 0,12 8 0,3 4 0,25 20 0,-39-28 0,43 33 0,58 48 0,-106-85 0,0 0 0,-1-1 0,1 1 0,0 0 0,-1 0 0,1 0 0,-1 0 0,1 0 0,-1 0 0,0 0 0,0 1 0,0-1 0,0 0 0,-1 1 0,1-1 0,-1 0 0,1 1 0,-1-1 0,0 1 0,0-1 0,0 1 0,0 4 0,-2-2 0,1-1 0,-1 0 0,0 1 0,0-1 0,-1 0 0,1 0 0,-1 0 0,0 0 0,0-1 0,0 1 0,-4 3 0,0 0 0,0 0 0,0 0 0,-1-1 0,1 1 0,-1-2 0,-1 1 0,1-1 0,-1 0 0,0-1 0,0 0 0,0-1 0,-12 4 0,3-4 125,2 1-622,0 0 1,-19 7-1,20-4-6329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24575,'-2'39'0,"-7"45"0,1-24 0,-3 25 0,4-39 0,-1 83 0,8-127 0,0-1 0,0 0 0,0 1 0,0-1 0,1 0 0,-1 0 0,0 1 0,0-1 0,1 0 0,-1 0 0,1 1 0,-1-1 0,1 0 0,0 0 0,-1 0 0,1 0 0,1 2 0,-1-3 0,0 1 0,0-1 0,-1 0 0,1 1 0,0-1 0,0 0 0,0 1 0,0-1 0,-1 0 0,1 0 0,0 0 0,0 0 0,0 0 0,0 0 0,0 0 0,0 0 0,0 0 0,-1 0 0,2-1 0,4-1 0,-1 0 0,0 0 0,1-1 0,-1 1 0,-1-1 0,9-7 0,17-15 0,51-56 0,-11 8 0,-54 59 0,0-2 0,-1 0 0,-1 0 0,0-1 0,-2-1 0,0 0 0,11-23 0,-5 5-1365,-11 22-5461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12 24575,'-26'48'0,"-41"58"0,-1 0 0,-128 309 0,181-379 0,-1 1 0,-17 66 0,29-87 0,1 0 0,0 1 0,2 0 0,-1-1 0,2 1 0,3 29 0,-3-43 0,1 1 0,0-1 0,0 0 0,0 0 0,0 0 0,0 0 0,1 0 0,-1 0 0,1-1 0,0 1 0,-1 0 0,2-1 0,-1 1 0,0-1 0,0 0 0,1 0 0,-1 0 0,1 0 0,-1 0 0,1 0 0,0-1 0,0 1 0,3 0 0,1 0 0,-1 0 0,1 0 0,0-1 0,-1 0 0,1 0 0,0-1 0,-1 0 0,1 0 0,13-2 0,2-3 0,-1-1 0,0 0 0,0-2 0,0 0 0,-1-1 0,23-15 0,4-6 0,57-47 0,-71 51 0,-2-2 0,46-52 0,-65 66 0,-1-1 0,0-1 0,-1 0 0,-1 0 0,0-1 0,-1 0 0,-1 0 0,6-23 0,-5 1 0,-1 1 0,-2-1 0,-1 0 0,-2 0 0,-5-61 0,0 78 0,-1 1 0,-1-1 0,0 1 0,-2 1 0,0-1 0,-1 1 0,-1 0 0,-13-19 0,16 30-85,-1 0-1,-1 0 1,0 1-1,0 0 1,-1 0-1,0 1 1,0 0-1,0 1 1,-15-8-1,16 9-424,-7-4-6316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24575,'-1'1'0,"0"-1"0,0 1 0,0-1 0,0 1 0,0-1 0,0 1 0,0 0 0,0-1 0,1 1 0,-1 0 0,0 0 0,1-1 0,-1 1 0,0 0 0,1 0 0,-1 0 0,1 0 0,-1 0 0,1 0 0,0 0 0,-1 0 0,1 0 0,0 0 0,0 2 0,-2 2 0,-81 278 0,38-111 0,32-131 0,5-16 0,0-1 0,2 1 0,0 0 0,2 1 0,-1 32 0,5-56 0,0 0 0,0-1 0,0 1 0,0 0 0,1 0 0,-1 0 0,1 0 0,-1-1 0,1 1 0,0 0 0,-1 0 0,1-1 0,0 1 0,0 0 0,0-1 0,0 1 0,1-1 0,-1 0 0,0 1 0,1-1 0,-1 0 0,1 0 0,-1 0 0,1 0 0,-1 0 0,1 0 0,0 0 0,0 0 0,1 0 0,6 1 0,-1-1 0,0 0 0,0 0 0,0-1 0,13-1 0,8 1 0,-9 2-455,0 1 0,38 10 0,-39-7-6371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24575,'0'388'0,"0"-377"0,0 1 0,1-1 0,0 0 0,1 0 0,1 0 0,4 15 0,-6-25 0,-1 0 0,0 0 0,1-1 0,-1 1 0,1 0 0,-1 0 0,1 0 0,-1-1 0,1 1 0,0 0 0,-1-1 0,1 1 0,0-1 0,-1 1 0,1 0 0,0-1 0,0 0 0,0 1 0,0-1 0,-1 1 0,1-1 0,0 0 0,0 0 0,0 0 0,0 1 0,0-1 0,0 0 0,0 0 0,0 0 0,0 0 0,-1 0 0,1-1 0,0 1 0,0 0 0,0 0 0,0-1 0,0 1 0,0 0 0,-1-1 0,1 1 0,0-1 0,0 1 0,0-1 0,-1 1 0,2-2 0,5-3 0,-1 0 0,0 0 0,0-1 0,6-7 0,116-157 0,-33 40 0,-92 127 4,3-4-141,0 0 0,0 0 0,-1-1 0,0 0 0,0 0 0,-1 0 1,0-1-1,0 1 0,3-16 0,-5 7-6689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0:2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24575,'-5'214'0,"2"-166"0,-3 0 0,-17 66 0,-22 60 0,8-29 0,7-2-1365,26-127-5461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0:49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1,'12'1,"1"0,-1 1,1 1,19 6,10 2,141 20,201 7,-373-38,944 20,-724-21,1109-1,-1313 4,-1 1,0 1,37 10,-36-7,0-1,0-2,29 2,213-7,-250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0:52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1 104,'13'0,"0"-2,17-2,14-3,268-4,-127 8,422-25,272-6,7 46,-182-2,-597-10,-89-1,-1-1,1 0,-1-1,1-1,-1 0,24-11,-27 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0:56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1:53.4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1 122,'3'-1,"1"-1,-1 1,1-1,-1 1,0-1,1 0,-1 0,0-1,0 1,-1-1,1 1,0-1,2-5,9-5,-8 8,1 0,-1 1,1-1,0 2,0-1,0 1,1 0,-1 1,1-1,0 1,0 1,-1 0,1 0,0 0,9 1,12 2,1 1,51 13,-49-9,707 118,499-43,10-70,-950-12,104-3,-1-21,-201 2,203-50,-306 44,-86 24,0 0,-1-1,1-1,-1 0,0 0,12-11,-11 9,1 0,0 0,0 1,15-6,26-16,-41 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1:5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1818 0 24575,'1'9'0,"0"-1"0,0 0 0,0 1 0,4 10 0,4 15 0,5 77 0,-4 1 0,-5 0 0,-18 202 0,4-230 0,-4 1 0,-33 116 0,28-144 0,-2-2 0,-2 0 0,-3-2 0,-44 70 0,-41 47 0,-8-6 0,-203 219 0,292-354 0,-2-1 0,-1-1 0,-66 43 0,68-49 0,1 2 0,-43 43 0,-7 6 0,-338 255 0,390-306 0,-44 24 0,-13 8 0,52-20 341,26-27-768,0 1 1,0-1-1,-10 8 1,0-3-6400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3:33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0 138,'3'-2,"0"0,-1 0,1 0,0 1,0 0,0-1,0 1,0 0,0 0,4 0,2-1,67-18,127-15,82 10,-228 21,113-7,95-7,37 12,-178 8,77-3,215 2,-161 18,-215-15,37 10,-51-8,-24-6,1 1,-1-1,0 1,0 0,1-1,-1 1,0 0,0 1,0-1,0 0,0 1,0-1,0 1,-1-1,1 1,-1 0,1 0,-1-1,1 1,-1 0,0 1,0-1,0 0,0 0,0 0,-1 1,1-1,-1 0,1 1,-1-1,0 0,0 1,0-1,0 0,0 1,-1-1,0 4,0-1,-1 1,1 0,-1-1,-1 1,1-1,-1 0,0 0,0 0,0 0,0 0,-1-1,0 0,0 1,-8 4,-3 1,0-1,-2-1,1-1,-1 0,0-1,-25 6,-111 14,135-24,-126 10,-212-9,190-5,-120-10,-26 0,291 12,0 2,0 0,-35 8,-69 14,122-23,-49 9,-1-1,-78 2,-215-12,327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1:5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24575,'0'82'0,"-2"110"0,0-164 0,-1 0 0,-2 0 0,-1 0 0,-15 43 0,7-42 0,11-26 0,1 1 0,-1 0 0,1 0 0,0 0 0,1 0 0,-1 1 0,1-1 0,-1 6 0,2-9 0,0-1 0,0 1 0,0 0 0,1 0 0,-1-1 0,0 1 0,1 0 0,-1 0 0,0-1 0,1 1 0,-1 0 0,1-1 0,-1 1 0,1 0 0,-1-1 0,1 1 0,0-1 0,-1 1 0,1-1 0,0 1 0,-1-1 0,1 0 0,0 1 0,-1-1 0,1 0 0,0 0 0,0 1 0,0-1 0,-1 0 0,1 0 0,0 0 0,1 0 0,30 2 0,-31-2 0,25-2 0,0-1 0,-1-1 0,50-15 0,72-36 0,-112 37-154,0-2 0,-2-1-1,39-32 1,-52 38-594,-9 6-6078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2:0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 24575,'0'0'0,"0"0"0,1 0 0,-1 0 0,0 0 0,0 0 0,0 0 0,0 1 0,0-1 0,0 0 0,0 0 0,0 0 0,0 0 0,1 0 0,-1 0 0,0 0 0,0 0 0,0 0 0,0 0 0,0 0 0,0 0 0,0 0 0,1 0 0,-1 0 0,0 0 0,0 0 0,0 0 0,0 0 0,0 0 0,0 0 0,1 0 0,-1 0 0,0 0 0,0 0 0,0 0 0,0 0 0,0 0 0,0 0 0,0 0 0,0 0 0,1 0 0,-1 0 0,0 0 0,0-1 0,0 1 0,0 0 0,0 0 0,0 0 0,0 0 0,0 0 0,0 0 0,0 0 0,0 0 0,0-1 0,0 1 0,1 0 0,-1 0 0,0 0 0,0 0 0,0 0 0,0 0 0,0 0 0,0-1 0,7 12 0,2 15 0,0-1 0,-2 2 0,-1-1 0,4 39 0,-4-22 0,9 58 0,-4-1 0,-5 2 0,-8 115 0,0-196 0,-1 0 0,-1 0 0,-13 40 0,-30 56 0,23-60 0,11-28-1365,1-7-5461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32:0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24575,'2'15'0,"0"0"0,0-1 0,1 1 0,10 25 0,-4-12 0,11 50 0,-12-44 0,1 0 0,2-1 0,24 53 0,-30-77 0,1 0 0,-1-1 0,2 0 0,-1 0 0,1-1 0,0 0 0,1 0 0,-1 0 0,1-1 0,9 5 0,-14-9 0,1 0 0,-1 0 0,0 0 0,0-1 0,1 1 0,-1-1 0,1 0 0,-1 0 0,1 0 0,-1-1 0,1 1 0,-1-1 0,1 0 0,0 0 0,-1 0 0,1 0 0,0-1 0,-1 0 0,1 1 0,-1-1 0,1 0 0,-1-1 0,0 1 0,1-1 0,-1 1 0,0-1 0,0 0 0,0 0 0,0 0 0,4-5 0,0 0 0,-1-1 0,0 0 0,0-1 0,-1 1 0,0-1 0,0 0 0,-1 0 0,0-1 0,4-17 0,0-8 0,4-53 0,-1 8 0,-6 52-1365,-1 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6:48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0,'9'1,"0"0,-1 1,1 0,0 0,0 1,13 6,11 3,124 34,299 48,344-31,-589-52,-63 0,163 4,866-16,-863-11,17 0,860 13,-941 9,-64 0,182 13,114 2,-354-27,199 4,-171 8,69 3,922-12,-548-3,723 2,-1044 11,20 0,-217-15,84-15,9-1,-90 6,-24 4,-41 7,54-7,90 0,-157 10,217-8,159-27,-307 23,-47 7,0 1,30 0,50 6,89-4,-129-9,-50 7,0 1,23-1,-26 3,-3 2,0-2,0 1,0-1,0-1,0 0,0-1,0 0,-1-1,13-6,-9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6:52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1,'430'5,"-4"28,-236-14,247-7,-219-1,-35 0,641-10,-397-3,1069 2,-1320 12,-29-1,483-9,-325-4,-286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6:54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1,'1788'0,"-1768"0,11 0,38 4,-44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7:01.5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1 168,'0'0,"0"-1,0 1,0-1,1 0,-1 1,0-1,0 1,1 0,-1-1,0 1,1-1,-1 1,1-1,-1 1,0 0,1-1,-1 1,1 0,-1-1,1 1,-1 0,1 0,0 0,-1-1,1 1,-1 0,2 0,19-3,17 3,1 1,-1 3,53 10,-15-2,181 25,486 58,-53-44,-365-47,-177-6,-16 3,198-6,-132-25,-69 9,228-45,-329 60,54-1,-38 4,61-16,60-5,-6-6,10 0,67-1,-199 23,0 0,-1-3,36-15,-56 20,73-28,-77 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7:04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1,'340'20,"-3"24,128 12,419-39,-607-19,-116 13,7 0,1140-12,-710 2,-580-2,0-1,29-6,-28 3,39-2,-48 7,0-1,1-1,-1 0,0 0,0-1,-1 0,1-1,15-8,-12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39:07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41,'0'-4,"0"-5,0-5,0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1:56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1,'454'33,"-29"1,14-34,-200-1,-46 12,-23 0,22-11,56 2,-125 9,15 0,75 11,-39-1,-50-19,-74-3,91 10,-44 2,0-5,102-7,-70-1,701 2,-810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3:39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1,'706'33,"242"61,-575-86,-263-8,-90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2:01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0,'178'11,"-40"-1,255 34,-51-2,325-34,-395-11,-96 3,601-13,68 3,-526 12,81 11,-291-6,108 13,-142-9,0-2,86-2,-138-6,-1 1,31 6,-27-3,35 1,43 6,-12-2,-69-9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1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24575,'-20'-1'0,"11"1"0,1 0 0,-1 0 0,-13 2 0,20-1 0,-1-1 0,0 1 0,1 0 0,0 0 0,-1 0 0,1 0 0,-1 0 0,1 1 0,0-1 0,0 1 0,0 0 0,0-1 0,0 1 0,0 0 0,-3 4 0,1 2 0,-1 0 0,1 0 0,1 1 0,-1-1 0,1 1 0,1 0 0,0 0 0,0 0 0,0 0 0,1 12 0,0 7 0,1 1 0,5 28 0,-4-53 0,0 1 0,0-1 0,0 0 0,1 0 0,0 0 0,0 0 0,0 0 0,0 0 0,0 0 0,1-1 0,0 1 0,0-1 0,0 0 0,0 1 0,0-1 0,0-1 0,1 1 0,5 3 0,-6-4 0,0 0 0,0-1 0,0 1 0,0-1 0,0 0 0,1 0 0,-1 0 0,0 0 0,0 0 0,1-1 0,-1 0 0,1 1 0,-1-1 0,0 0 0,1-1 0,-1 1 0,0-1 0,1 1 0,-1-1 0,0 0 0,0 0 0,0-1 0,1 1 0,3-3 0,0-1 0,0-1 0,-1 0 0,0 0 0,0-1 0,0 0 0,-1 0 0,7-12 0,29-61 0,-22 40 0,-13 28 0,-1 4 0,-1 0 0,0 0 0,-1-1 0,1 0 0,1-12 0,-4 19 0,-1 1 0,0-1 0,0 0 0,0 0 0,0 0 0,0 0 0,0 0 0,0 1 0,-1-1 0,1 0 0,-1 0 0,1 0 0,-1 1 0,0-1 0,1 0 0,-1 1 0,0-1 0,0 1 0,0-1 0,-1 1 0,1-1 0,0 1 0,0 0 0,-1-1 0,1 1 0,-1 0 0,1 0 0,-1 0 0,1 0 0,-1 0 0,0 1 0,-2-2 0,-16-4-1365,0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1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24575,'2'0'0,"-1"0"0,1 1 0,-1-1 0,1 1 0,-1-1 0,1 1 0,-1 0 0,1-1 0,-1 1 0,0 0 0,1 0 0,-1 0 0,0 0 0,0 0 0,0 0 0,1 1 0,0 1 0,18 26 0,-14-19 0,4 6 69,2 0-1,0 0 0,0-2 0,16 15 1,-21-23-225,0 0 1,1-1 0,-1 1 0,1-1 0,0-1 0,0 0 0,1 0-1,-1 0 1,1-1 0,16 3 0,-9-3-6671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1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24575,'2'3'0,"0"0"0,-1-1 0,0 1 0,1 0 0,-1 0 0,0 0 0,-1 0 0,1 0 0,0 0 0,-1 0 0,1 6 0,-1 0 0,8 90 0,-7 150 0,-12-129 336,5-75-1187,0 47 1,7-74-5976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306 359 24575,'0'-293'0,"0"289"0,0-1 0,-1 1 0,1 0 0,-1 0 0,0 0 0,0 0 0,0 0 0,-1 0 0,1 0 0,-5-7 0,6 10 0,-1 0 0,0 0 0,0 0 0,0 0 0,0 1 0,0-1 0,0 0 0,0 0 0,0 0 0,0 1 0,0-1 0,0 1 0,0-1 0,0 1 0,-1-1 0,1 1 0,0-1 0,0 1 0,-1 0 0,1 0 0,0 0 0,0 0 0,-1 0 0,1 0 0,0 0 0,0 0 0,-1 0 0,1 1 0,0-1 0,0 1 0,-1-1 0,1 0 0,0 1 0,0 0 0,0-1 0,0 1 0,0 0 0,0 0 0,-2 1 0,-1 2 0,-1 0 0,1 0 0,0 1 0,0 0 0,0 0 0,1 0 0,-1 0 0,1 1 0,0-1 0,1 1 0,0-1 0,-1 1 0,2 0 0,-2 8 0,1-7 0,0-1 0,1 1 0,1 0 0,-1 0 0,1 1 0,0-1 0,1 0 0,-1 0 0,1 0 0,1-1 0,-1 1 0,4 9 0,-2-11 0,1 0 0,-1 1 0,1-1 0,0-1 0,1 1 0,-1-1 0,1 1 0,-1-1 0,8 4 0,-6-3 0,0 0 0,1 0 0,-2 1 0,1-1 0,6 10 0,-7-6 0,0-1 0,0 1 0,-1 0 0,0 0 0,-1 0 0,0 0 0,-1 1 0,0 0 0,0-1 0,-1 1 0,0 0 0,-1-1 0,0 1 0,-2 15 0,1-22 0,-1 1 0,1-1 0,-1 0 0,1 0 0,-1 0 0,0 0 0,0-1 0,-1 1 0,1-1 0,0 1 0,-1-1 0,0 1 0,1-1 0,-1 0 0,0-1 0,0 1 0,0 0 0,0-1 0,0 1 0,-1-1 0,1 0 0,0 0 0,-1-1 0,-4 2 0,-10 0 0,0 0 0,0 0 0,-23-2 0,34-1 0,-16 1 88,12 1-233,1-1-1,-1 0 1,1 0 0,-1-2 0,1 1-1,0-1 1,-1-1 0,1 1-1,-13-7 1,8-1-6681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24575,'0'8'0,"0"10"0,0 9 0,0 8 0,0 10 0,0 4 0,-4 2 0,-1-4 0,0-2 0,1-5 0,1-6 0,1-5 0,-2-2 0,-2-4 0,2-1 0,0 0 0,-2-4 0,-1-6-8191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 24575,'-11'0'0,"1"1"0,-1 1 0,1 0 0,0 0 0,0 1 0,0 0 0,0 1 0,-16 8 0,-5 5 0,-35 27 0,45-30 0,0 0 0,1 1 0,1 1 0,-25 24 0,38-33 0,1-1 0,-1 1 0,1 0 0,1 0 0,-1 1 0,1 0 0,1-1 0,-1 1 0,1 0 0,1 1 0,-1-1 0,1 0 0,-1 13 0,1 36 0,7 96 0,-1-128 0,1-1 0,1-1 0,10 29 0,1 3 0,-4-7 0,-7-22 0,1 0 0,17 39 0,-21-57 0,1 0 0,0-1 0,1 0 0,0 1 0,0-2 0,1 1 0,0-1 0,0 0 0,0 0 0,0 0 0,1-1 0,10 6 0,17 9 0,69 29 0,-98-48 0,-1 1 0,1-1 0,-1 0 0,1 0 0,-1 0 0,1 0 0,0-1 0,-1 0 0,1 0 0,0 0 0,-1-1 0,1 0 0,-1 0 0,1 0 0,-1 0 0,7-3 0,-4 0 0,0 0 0,-1 0 0,1-1 0,-1 0 0,0 0 0,-1 0 0,1-1 0,-1 0 0,5-7 0,3-5 0,-2-1 0,0 0 0,0-1 0,-2 0 0,-1 0 0,9-30 0,22-134 0,-28 124 0,-5 22 0,-1-1 0,-2 1 0,-2-1 0,-4-48 0,-1 72 0,1 0 0,-2 0 0,0 1 0,-1-1 0,0 2 0,-17-28 0,9 16 0,8 15-105,0 0 0,0 0 0,0 1 0,-1-1 0,-1 2 0,0-1 0,0 1 0,0 0 0,-1 1 0,0 0 0,-1 1 0,-16-9 0,10 6-6721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225 205 24575,'0'-5'0,"-1"-1"0,0 1 0,0-1 0,-1 1 0,1 0 0,-1 0 0,0 0 0,-1 0 0,-4-7 0,-30-43 0,30 46 0,0 0 0,-1-1 0,1 2 0,-2-1 0,1 1 0,-1 0 0,0 1 0,-1 0 0,-10-6 0,19 12 0,0 1 0,1 0 0,-1-1 0,0 1 0,0 0 0,1 0 0,-1-1 0,0 1 0,0 0 0,0 0 0,1 0 0,-1 0 0,0 0 0,0 0 0,1 0 0,-1 1 0,0-1 0,0 0 0,0 0 0,1 0 0,-1 1 0,0-1 0,1 0 0,-1 1 0,0-1 0,1 1 0,-1-1 0,0 1 0,1-1 0,-1 1 0,1-1 0,-1 1 0,1 0 0,-1-1 0,1 1 0,-1 0 0,1-1 0,0 1 0,-1 0 0,1 0 0,0-1 0,0 1 0,-1 1 0,-1 6 0,0 0 0,1 0 0,-1 14 0,0-9 0,-2 17 0,-10 49 0,4 1 0,1 110 0,9-182 0,1-1 0,-1 0 0,1 0 0,1 0 0,-1-1 0,1 1 0,5 10 0,-7-15 0,1 0 0,1-1 0,-1 1 0,0 0 0,0 0 0,0-1 0,1 1 0,-1-1 0,1 0 0,-1 1 0,1-1 0,0 0 0,0 0 0,-1 0 0,1 0 0,0 0 0,0 0 0,0 0 0,0-1 0,0 1 0,0-1 0,0 0 0,0 1 0,0-1 0,0 0 0,0 0 0,0 0 0,0 0 0,4-1 0,-3 0 0,0 0 0,1-1 0,-1 1 0,0 0 0,1-1 0,-1 0 0,0 0 0,0 0 0,0 0 0,-1-1 0,1 1 0,0-1 0,-1 1 0,0-1 0,0 0 0,1 0 0,-2 0 0,3-4 0,2-4 0,-1 1 0,0-1 0,-1 0 0,4-17 0,-4 5 0,-1 0 0,0-46 0,-2 25 0,-1 42 0,1-1 0,-1 1 0,0 0 0,1-1 0,-1 1 0,1 0 0,0-1 0,0 1 0,0 0 0,0 0 0,0 0 0,0 0 0,1 0 0,-1 0 0,4-3 0,-5 4 0,1 1 0,0-1 0,0 0 0,0 1 0,0-1 0,0 1 0,0 0 0,0-1 0,1 1 0,-1 0 0,0 0 0,0-1 0,0 1 0,0 0 0,0 0 0,0 0 0,0 0 0,1 1 0,-1-1 0,0 0 0,0 0 0,0 1 0,0-1 0,0 1 0,0-1 0,0 1 0,0-1 0,0 1 0,0-1 0,0 1 0,-1 0 0,1 0 0,0-1 0,1 3 0,10 10 0,-1 0 0,-1 1 0,0 1 0,-1 0 0,0 0 0,6 17 0,22 36 0,-36-66-136,1 1-1,0-1 1,0 0-1,-1 0 1,1 0-1,1 0 1,-1 0-1,0-1 0,3 3 1,8 2-6690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24575,'4'7'0,"1"23"0,0 20 0,-1 14 0,-1 15 0,-1 5 0,-1 0 0,-1-6 0,0-9 0,0-13 0,-4-12 0,-2-9 0,1-7 0,1-4 0,1-3 0,1-5-8191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2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23 216 24575,'2'-54'0,"-1"26"0,-1 1 0,-1 0 0,-5-29 0,1 37 0,1 14 0,1 14 0,-1 22 0,1 0 0,3 51 0,1-44 0,-1-34 0,0 0 0,0 0 0,0 0 0,0 0 0,1 0 0,0 0 0,0 0 0,0 0 0,0 0 0,1 0 0,0-1 0,2 6 0,-2-7 0,0 0 0,0-1 0,0 1 0,0 0 0,0-1 0,1 1 0,-1-1 0,1 0 0,-1 1 0,1-1 0,-1 0 0,1-1 0,-1 1 0,1 0 0,0-1 0,0 0 0,-1 1 0,1-1 0,3-1 0,11 2 0,0-1 0,1 0 0,18-4 0,-31 3 0,0 0 0,0 0 0,0-1 0,-1 0 0,1 0 0,0 0 0,-1 0 0,1-1 0,-1 0 0,0 0 0,0 0 0,0 0 0,0 0 0,-1-1 0,4-4 0,-2 1 0,1 0 0,-2-1 0,1 1 0,-1-1 0,0 0 0,0-1 0,-1 1 0,4-16 0,-7 21 0,1 0 0,-1 1 0,0-1 0,0 0 0,0 1 0,0-1 0,0 0 0,0 1 0,-1-1 0,0 0 0,1 1 0,-1-1 0,0 1 0,0-1 0,0 1 0,-1-1 0,1 1 0,-1 0 0,1 0 0,-1-1 0,0 1 0,1 0 0,-1 1 0,0-1 0,0 0 0,-1 0 0,1 1 0,0 0 0,0-1 0,-1 1 0,1 0 0,-1 0 0,-2-1 0,-29-11 176,17 6-561,1 0 0,-1 1-1,-35-6 1,34 10-6441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4:12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0,'39'2,"77"14,-54-6,-59-9,565 73,536-16,5-61,-307-39,-3-34,-384 59,847 19,-645-4,493 2,-1091 1,-1 1,30 6,-27-3,32 2,46 4,-60-6,45 2,184-8,-249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3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24575,'1'61'0,"0"46"0,-2-94 0,0 0 0,-1 1 0,-1-1 0,0 0 0,-8 21 0,9-30 0,0 1 0,0-1 0,-1 0 0,0 0 0,0 0 0,0 0 0,0 0 0,0-1 0,-1 0 0,0 1 0,0-1 0,0 0 0,-8 4 0,-2 0 0,-1-1 0,0-1 0,-15 4 0,-22 8 0,28-9 0,1-1 0,-1-1 0,0-1 0,0-1 0,-39 2 0,63-6 0,-19 1 86,-1-1-1,1 0 0,-26-5 1,38 4-200,1-1 0,1 1 0,-1-1 0,0-1 1,0 1-1,1-1 0,-1 0 0,1 0 1,0 0-1,0-1 0,0 0 0,1 0 1,-1 0-1,-5-8 0,0-2-6712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3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11 24575,'-1'0'0,"0"0"0,0 1 0,0-1 0,1 1 0,-1-1 0,0 1 0,0-1 0,0 1 0,1-1 0,-1 1 0,0 0 0,1-1 0,-1 1 0,0 0 0,1-1 0,-1 1 0,1 0 0,-1 0 0,0 1 0,-1 3 0,-24 35 0,3 2 0,2 1 0,-31 84 0,28-50 0,-21 117 0,43-184 0,-12 80 0,14-79 0,-1 1 0,1-1 0,1 0 0,0 0 0,5 21 0,-5-29 0,0 0 0,1 0 0,-1 0 0,0-1 0,1 1 0,0 0 0,0-1 0,0 1 0,0-1 0,0 1 0,0-1 0,1 0 0,-1 0 0,1 0 0,-1 0 0,1 0 0,0-1 0,0 1 0,-1-1 0,1 0 0,0 0 0,1 0 0,3 1 0,8 1 0,0-1 0,0-1 0,27 0 0,-19-1 0,-5 0 0,0 0 0,28-4 0,-39 3 0,0-1 0,0 0 0,0 0 0,-1 0 0,1-1 0,0 0 0,-1-1 0,0 1 0,9-7 0,9-10 0,0-1 0,-1-1 0,-2-1 0,0-1 0,28-42 0,-35 44 0,-1 0 0,-1-1 0,-1-1 0,-1 0 0,-2 0 0,0-1 0,6-33 0,-12 49 0,-1 0 0,1 0 0,-2 0 0,1-1 0,-2 1 0,1 0 0,-1-1 0,0 1 0,-1 0 0,0 0 0,0 0 0,-1 0 0,-1 0 0,1 1 0,-1-1 0,-1 1 0,1 0 0,-1 0 0,-9-9 0,-6-5 0,-1 2 0,-1 1 0,-27-19 0,34 28 0,0 1 0,-1 0 0,0 1 0,-1 1 0,1 1 0,-25-7 0,0 2-1365,27 5-5461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2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24575,'3'1'0,"0"0"0,1 1 0,-1-1 0,0 1 0,1 0 0,-1-1 0,0 2 0,-1-1 0,1 0 0,3 3 0,9 7 0,-7-7 0,0 0 0,-1 1 0,0 0 0,0 0 0,0 1 0,-1 0 0,0 0 0,7 12 0,-11-17 0,0 1 0,0 0 0,-1 0 0,1 1 0,-1-1 0,0 0 0,1 0 0,-2 1 0,1-1 0,0 0 0,-1 1 0,1-1 0,-1 1 0,0-1 0,0 1 0,-1-1 0,1 1 0,-1-1 0,0 0 0,1 1 0,-1-1 0,-1 0 0,1 0 0,0 1 0,-4 4 0,1-3 0,0-1 0,0 0 0,0 0 0,0 0 0,-1-1 0,0 1 0,1-1 0,-10 4 0,-45 19 0,41-19 0,1-1 0,7-3 0,0 1 0,1 0 0,0 1 0,0 0 0,-17 11 0,26-16 0,0 1 0,0-1 0,0 0 0,0 0 0,-1 0 0,1 0 0,0 1 0,0-1 0,0 0 0,0 0 0,0 0 0,0 1 0,0-1 0,0 0 0,0 0 0,0 1 0,0-1 0,0 0 0,0 0 0,0 0 0,0 1 0,0-1 0,0 0 0,0 0 0,0 0 0,0 1 0,0-1 0,1 0 0,-1 0 0,0 0 0,0 1 0,0-1 0,0 0 0,0 0 0,1 0 0,-1 0 0,0 0 0,0 1 0,0-1 0,0 0 0,1 0 0,-1 0 0,0 0 0,0 0 0,0 0 0,1 0 0,-1 0 0,0 0 0,0 0 0,0 0 0,1 0 0,-1 0 0,0 0 0,0 0 0,1 0 0,-1 0 0,0 0 0,0 0 0,1 0 0,18 3 0,-16-3 0,47 7 251,52 5-1867,-81-11-5210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3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3:0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3:3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24575,'3999'0'-49,"-3940"3"68,-1 2 1,68 17-1,-9-3-28,-106-17 9,144 16 0,-120-16 0,-1-1 0,52-6 0,-74 3 0,-1 0 0,0-2 0,1 1 0,15-9 0,-14 6 0,0 1 0,20-5 0,-25 9 0,25-7 0,0 2 0,44-3 0,48-1 0,27-2 0,-95 13 0,-15 1 0,1-3 0,69-9 0,-64 3 0,66 0 0,17-2 0,9-3 0,187 9 0,-174 4 0,-121-1 0,-1 1 0,45 7 0,-19 0-379,0-3 0,87-3 0,-136-2 151,11-1-6598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3:3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24575,'386'9'48,"-100"-1"-300,331-4-831,577 17 1145,-712-17 885,-268-5-669,-175 1-278,0-2 0,57-10 0,-45 5 311,-35 6-870,-1-1 1,26-7-1,-27 5-6267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3:4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24575,'0'0'0,"1"-1"0,-1 0 0,0 1 0,0-1 0,0 0 0,1 1 0,-1-1 0,0 1 0,1-1 0,-1 0 0,0 1 0,1-1 0,-1 1 0,1-1 0,-1 1 0,1 0 0,-1-1 0,1 1 0,0-1 0,-1 1 0,1 0 0,-1-1 0,1 1 0,0 0 0,-1 0 0,1-1 0,1 1 0,21-4 0,-18 4 0,103-7 0,180 11 0,-272-3 0,1004 19 0,-976-18 0,0 2 0,0 3 0,53 14 0,-48-9 0,101 9 0,251-22 0,-280-10 0,182-39 0,6-3 0,-264 48 0,165-11 0,99 17-1365,-287-1-5461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3:51.1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25,'17'0,"37"0,1 1,91 15,132 32,-181-29,-47-8,52 3,-4-11,-1-5,105-16,-144 12,220-12,-41 4,-170 8,511-52,-461 47,180 8,-156 4,375-1,-504 1,0 0,-1 1,19 5,-1 0,-12-4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3:53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1 138,'260'1,"296"-3,-362-9,73-1,-7 1,21 0,-41-2,-198 9,-6 1,0-2,41-11,-33 3,1 1,0 3,85-7,309 15,-199 3,-206-1,0 0,56 11,68 12,-109-15,-9-1,0-2,56 2,-52-8,-25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14:39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23,'77'0,"443"14,-74-4,-317-11,-48-3,88-15,70-4,125 24,-335 1,0 1,0 2,46 13,-23-5,31 10,-67-20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4:12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5:18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1 116,'0'-2,"1"1,0 0,0 0,0 0,0 0,0 0,0 0,0 0,0 0,0 0,0 1,0-1,1 0,-1 1,0-1,0 1,1-1,1 0,1 0,21-8,0 1,40-6,2-1,-13 0,1 3,1 3,105-5,154 12,525 66,-716-43,-60-9,-1-3,117 2,227-13,-237 3,-151-1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5:20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0 104,'534'-1,"588"3,-296 35,585-10,-901-60,-34 1,-391 26,124-25,-161 25,0 2,1 2,47 5,-13-2,-60-1,366-13,-302 6,-59 6,1-1,-1-1,0-2,1 0,30-12,-45 11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5:23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56 116,'0'-4,"0"0,1 0,-1 0,1 0,0 0,0 0,0 0,1 0,-1 0,1 0,0 0,0 1,0-1,1 1,4-6,-3 5,1 0,-1 0,1 1,0-1,0 1,0 1,0-1,1 1,-1 0,1 0,5-1,21-3,0 2,0 2,63 2,-48 1,898 54,-671-33,-79-8,264 24,-189-31,-67-5,-97 8,28 2,-65-13,-39 0,0 1,1 1,44 8,-46-4,-21-4,0 0,0 1,0-1,15 7,-22-8,0 1,0-1,-1 1,1-1,0 1,0-1,-1 1,1 0,0-1,0 1,-1 0,1 0,-1-1,1 1,-1 0,1 0,-1 0,1 0,-1 0,0 0,0 0,1 0,-1 0,0 0,0-1,0 1,0 0,0 0,0 0,0 0,0 0,-1 0,1 0,0 0,-1 1,-1 2,0 0,0 0,0 0,0 0,-1-1,-5 7,-3 1,-1-1,0 0,0-1,-1 0,-1 0,1-2,-19 8,-107 36,-199 37,319-83,-70 12,0-3,-115 4,-184-17,236-3,-590-10,-93-1,781 14,-43-2,96 1,0 0,0 0,0 0,0 0,1 0,-1-1,0 1,0 0,0 0,0-1,1 1,-1 0,0-1,0 1,1 0,-1-1,0 0,0 0,1 0,0 1,1-1,-1 1,1-1,0 1,-1-1,1 1,-1-1,1 1,0 0,-1-1,1 1,0 0,-1-1,1 1,0 0,0 0,-1 0,1 0,0 0,0 0,-1 0,2 0,35-5,0 2,48 3,77 11,-9 0,-132-10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5:25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0 119,'1'-1,"-1"0,0 1,1-1,-1 0,0 1,1-1,-1 0,1 1,-1-1,1 1,0-1,-1 0,1 1,-1 0,1-1,0 1,-1-1,1 1,0 0,0-1,-1 1,1 0,0 0,0 0,1 0,23-5,-21 5,49-5,0 3,96 8,108 29,-128-16,1222 122,-14-111,-898-57,-227 24,-113 5,-58-2,863-22,298-139,-1110 145,354-55,-308 56,175 2,688 20,-745 5,71-1,-311-11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22:47:23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70,'9'-3,"0"0,0 0,0 1,0 0,0 0,0 1,1 1,12 0,4-1,454-32,620 13,-840 21,1010 27,-808-14,-87-8,-348-5,-1 2,0 1,-1 1,41 12,34 8,243 48,-124-27,-40-10,83 19,-83-19,-137-30,0-1,1-2,55-4,-42 0,-45 0,1 0,0-1,-1-1,1 0,-1 0,0-1,0 0,0-1,14-9,-3 2,-6 5,0 0,1 1,-1 1,20-4,-20 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6 24575,'-1'-1'0,"0"1"0,1-1 0,-1 1 0,0-1 0,1 1 0,-1-1 0,0 1 0,0-1 0,1 1 0,-1 0 0,0 0 0,0-1 0,0 1 0,1 0 0,-1 0 0,0 0 0,0 0 0,0 0 0,0 0 0,0 0 0,1 0 0,-1 0 0,-1 1 0,-25 2 0,25-3 0,-7 1 0,1 1 0,-1 0 0,0 1 0,1 0 0,-1 1 0,-14 8 0,-47 36 0,2-3 0,55-38 0,-23 14 0,35-21 0,0 1 0,1-1 0,-1 1 0,0 0 0,0 0 0,0-1 0,1 1 0,-1 0 0,0 0 0,1 0 0,-1 0 0,0 0 0,1 0 0,0 0 0,-1 0 0,1 0 0,-1 0 0,1 0 0,0 0 0,0 0 0,0 1 0,0-1 0,0 0 0,0 0 0,0 0 0,0 0 0,0 0 0,0 0 0,1 2 0,5 14 0,0 1 0,-1 0 0,0 0 0,-2 0 0,0 0 0,0 36 0,-2-34 0,-2 0 0,0-1 0,-1 1 0,-1-1 0,0 0 0,-2 0 0,0 0 0,-12 28 0,9-29 0,-1-1 0,0 0 0,-1-1 0,-1 0 0,-1-1 0,0 0 0,-1-1 0,-22 20 0,25-26 0,1-1 0,-2 0 0,1-1 0,-1 0 0,0 0 0,0-1 0,-1-1 0,1 0 0,-1 0 0,0-1 0,0-1 0,0 0 0,-1-1 0,-15 1 0,-34-4 0,56 1 0,8 1 0,33-1 0,442 1 0,-466 0 0,1 0 0,-1 1 0,0 0 0,0 0 0,13 4 0,-21-4 0,0 1 0,0-1 0,0 0 0,0 1 0,0 0 0,0 0 0,0 0 0,-1 0 0,1 0 0,-1 1 0,1-1 0,-1 1 0,0-1 0,0 1 0,0 0 0,0 0 0,-1 0 0,1 0 0,-1 0 0,0 0 0,1 4 0,2 5 0,-2 0 0,0 0 0,0 1 0,-1-1 0,0 1 0,-1-1 0,-1 0 0,0 1 0,-1-1 0,0 1 0,-1-1 0,0 0 0,-1 0 0,-8 18 0,2-10 0,0 0 0,-2-1 0,0 0 0,-1-1 0,-1 0 0,0-1 0,-22 20 0,21-23 0,1 2 0,1 0 0,0 0 0,-13 23 0,-35 76 0,36-66 0,21-41 0,0 0 0,0 0 0,1 0 0,0 1 0,1-1 0,0 1 0,-2 15 0,4-21 0,0 1 0,0-1 0,1 1 0,-1-1 0,1 1 0,-1-1 0,1 1 0,0-1 0,1 0 0,-1 1 0,0-1 0,1 0 0,0 0 0,0 0 0,0 0 0,0 0 0,0-1 0,0 1 0,1-1 0,-1 1 0,6 3 0,11 5 0,0 0 0,1-1 0,1-1 0,39 12 0,12 5 0,-42-15 168,46 10 0,16 6-1869,-78-21-5125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3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24575,'26'2'0,"-1"0"0,1 2 0,-1 1 0,42 14 0,-18-6 0,140 31-572,1-9 0,212 11-1,390-14-1143,-153-44 1601,-3-29-117,-457 28 168,357-14-253,-192 12 3493,-143-9-2345,-37 3-677,174-17-154,-5-32 0,-282 55 0,-14 3 0,1 2 0,0 2 0,43-4 0,-45 7 0,50-12 0,-19 3 0,73-13 0,-87 11-1365,-38 12-5461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3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24575,'51'3'0,"0"2"0,87 21 0,-11-2 0,233 7 0,4-26 0,-277-5 0,4350-3 0,-4258 15-736,10 0 300,-110-14 893,108 3 258,-168 3-2080,-5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22:47:3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24575,'6'-1'0,"1"0"0,0 0 0,-1 0 0,10-3 0,25-5 0,13 10 0,73 9 0,-34-1 0,802 31-616,-2-38 0,-204-42 320,-367 33 1569,-209 8-1018,1934 0-255,-2011 1 0,0 2 0,-1 2 0,68 19 0,-39-8 0,587 94 0,-459-97 0,213-11 0,-194-6 0,586 3 0,-779-1 113,0-1 1,28-6-1,-27 4-966,36-3 1,-36 7-5974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36.png"/><Relationship Id="rId50" Type="http://schemas.openxmlformats.org/officeDocument/2006/relationships/customXml" Target="../ink/ink36.xml"/><Relationship Id="rId55" Type="http://schemas.openxmlformats.org/officeDocument/2006/relationships/image" Target="../media/image4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9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1.png"/><Relationship Id="rId40" Type="http://schemas.openxmlformats.org/officeDocument/2006/relationships/customXml" Target="../ink/ink31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" Type="http://schemas.openxmlformats.org/officeDocument/2006/relationships/image" Target="../media/image15.png"/><Relationship Id="rId10" Type="http://schemas.openxmlformats.org/officeDocument/2006/relationships/customXml" Target="../ink/ink16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6.png"/><Relationship Id="rId30" Type="http://schemas.openxmlformats.org/officeDocument/2006/relationships/customXml" Target="../ink/ink26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5.xml"/><Relationship Id="rId8" Type="http://schemas.openxmlformats.org/officeDocument/2006/relationships/customXml" Target="../ink/ink15.xml"/><Relationship Id="rId51" Type="http://schemas.openxmlformats.org/officeDocument/2006/relationships/image" Target="../media/image38.png"/><Relationship Id="rId3" Type="http://schemas.openxmlformats.org/officeDocument/2006/relationships/image" Target="../media/image2.png"/><Relationship Id="rId12" Type="http://schemas.openxmlformats.org/officeDocument/2006/relationships/customXml" Target="../ink/ink17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20" Type="http://schemas.openxmlformats.org/officeDocument/2006/relationships/customXml" Target="../ink/ink21.xml"/><Relationship Id="rId41" Type="http://schemas.openxmlformats.org/officeDocument/2006/relationships/image" Target="../media/image33.png"/><Relationship Id="rId54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54.png"/><Relationship Id="rId7" Type="http://schemas.openxmlformats.org/officeDocument/2006/relationships/image" Target="../media/image42.png"/><Relationship Id="rId12" Type="http://schemas.openxmlformats.org/officeDocument/2006/relationships/customXml" Target="../ink/ink43.xml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43.png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37" Type="http://schemas.openxmlformats.org/officeDocument/2006/relationships/customXml" Target="../ink/ink56.xml"/><Relationship Id="rId5" Type="http://schemas.openxmlformats.org/officeDocument/2006/relationships/image" Target="../media/image41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10" Type="http://schemas.openxmlformats.org/officeDocument/2006/relationships/customXml" Target="../ink/ink42.xml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" Type="http://schemas.openxmlformats.org/officeDocument/2006/relationships/customXml" Target="../ink/ink39.xml"/><Relationship Id="rId9" Type="http://schemas.openxmlformats.org/officeDocument/2006/relationships/image" Target="../media/image14.png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customXml" Target="../ink/ink51.xml"/><Relationship Id="rId30" Type="http://schemas.openxmlformats.org/officeDocument/2006/relationships/image" Target="../media/image52.png"/><Relationship Id="rId35" Type="http://schemas.openxmlformats.org/officeDocument/2006/relationships/customXml" Target="../ink/ink55.xml"/><Relationship Id="rId8" Type="http://schemas.openxmlformats.org/officeDocument/2006/relationships/customXml" Target="../ink/ink4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12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61.xml"/><Relationship Id="rId4" Type="http://schemas.openxmlformats.org/officeDocument/2006/relationships/customXml" Target="../ink/ink58.xml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12" Type="http://schemas.openxmlformats.org/officeDocument/2006/relationships/customXml" Target="../ink/ink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64.png"/><Relationship Id="rId14" Type="http://schemas.openxmlformats.org/officeDocument/2006/relationships/customXml" Target="../ink/ink6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9" Type="http://schemas.openxmlformats.org/officeDocument/2006/relationships/image" Target="../media/image85.png"/><Relationship Id="rId21" Type="http://schemas.openxmlformats.org/officeDocument/2006/relationships/customXml" Target="../ink/ink78.xml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7" Type="http://schemas.openxmlformats.org/officeDocument/2006/relationships/customXml" Target="../ink/ink71.xml"/><Relationship Id="rId2" Type="http://schemas.openxmlformats.org/officeDocument/2006/relationships/image" Target="../media/image68.pn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82.xml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73.xml"/><Relationship Id="rId24" Type="http://schemas.openxmlformats.org/officeDocument/2006/relationships/image" Target="../media/image79.png"/><Relationship Id="rId32" Type="http://schemas.openxmlformats.org/officeDocument/2006/relationships/image" Target="../media/image18.png"/><Relationship Id="rId37" Type="http://schemas.openxmlformats.org/officeDocument/2006/relationships/image" Target="../media/image84.png"/><Relationship Id="rId40" Type="http://schemas.openxmlformats.org/officeDocument/2006/relationships/customXml" Target="../ink/ink88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1.png"/><Relationship Id="rId36" Type="http://schemas.openxmlformats.org/officeDocument/2006/relationships/customXml" Target="../ink/ink86.xml"/><Relationship Id="rId10" Type="http://schemas.openxmlformats.org/officeDocument/2006/relationships/image" Target="../media/image72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" Type="http://schemas.openxmlformats.org/officeDocument/2006/relationships/image" Target="../media/image69.png"/><Relationship Id="rId9" Type="http://schemas.openxmlformats.org/officeDocument/2006/relationships/customXml" Target="../ink/ink72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81.xml"/><Relationship Id="rId30" Type="http://schemas.openxmlformats.org/officeDocument/2006/relationships/image" Target="../media/image82.png"/><Relationship Id="rId35" Type="http://schemas.openxmlformats.org/officeDocument/2006/relationships/image" Target="../media/image83.png"/><Relationship Id="rId43" Type="http://schemas.openxmlformats.org/officeDocument/2006/relationships/image" Target="../media/image87.png"/><Relationship Id="rId8" Type="http://schemas.openxmlformats.org/officeDocument/2006/relationships/image" Target="../media/image71.png"/><Relationship Id="rId3" Type="http://schemas.openxmlformats.org/officeDocument/2006/relationships/customXml" Target="../ink/ink69.xml"/><Relationship Id="rId12" Type="http://schemas.openxmlformats.org/officeDocument/2006/relationships/image" Target="../media/image7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customXml" Target="../ink/ink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97.png"/><Relationship Id="rId18" Type="http://schemas.openxmlformats.org/officeDocument/2006/relationships/customXml" Target="../ink/ink102.xml"/><Relationship Id="rId3" Type="http://schemas.openxmlformats.org/officeDocument/2006/relationships/image" Target="../media/image2.png"/><Relationship Id="rId21" Type="http://schemas.openxmlformats.org/officeDocument/2006/relationships/image" Target="../media/image101.png"/><Relationship Id="rId7" Type="http://schemas.openxmlformats.org/officeDocument/2006/relationships/image" Target="../media/image94.png"/><Relationship Id="rId12" Type="http://schemas.openxmlformats.org/officeDocument/2006/relationships/customXml" Target="../ink/ink99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2" Type="http://schemas.openxmlformats.org/officeDocument/2006/relationships/image" Target="../media/image1.png"/><Relationship Id="rId16" Type="http://schemas.openxmlformats.org/officeDocument/2006/relationships/customXml" Target="../ink/ink101.xml"/><Relationship Id="rId20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1" Type="http://schemas.openxmlformats.org/officeDocument/2006/relationships/image" Target="../media/image96.png"/><Relationship Id="rId24" Type="http://schemas.openxmlformats.org/officeDocument/2006/relationships/customXml" Target="../ink/ink105.xml"/><Relationship Id="rId5" Type="http://schemas.openxmlformats.org/officeDocument/2006/relationships/image" Target="../media/image93.png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10" Type="http://schemas.openxmlformats.org/officeDocument/2006/relationships/customXml" Target="../ink/ink98.xml"/><Relationship Id="rId19" Type="http://schemas.openxmlformats.org/officeDocument/2006/relationships/image" Target="../media/image100.png"/><Relationship Id="rId4" Type="http://schemas.openxmlformats.org/officeDocument/2006/relationships/customXml" Target="../ink/ink95.xml"/><Relationship Id="rId9" Type="http://schemas.openxmlformats.org/officeDocument/2006/relationships/image" Target="../media/image95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07.png"/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12" Type="http://schemas.openxmlformats.org/officeDocument/2006/relationships/customXml" Target="../ink/ink110.xml"/><Relationship Id="rId17" Type="http://schemas.openxmlformats.org/officeDocument/2006/relationships/customXml" Target="../ink/ink113.xml"/><Relationship Id="rId2" Type="http://schemas.openxmlformats.org/officeDocument/2006/relationships/image" Target="../media/image1.png"/><Relationship Id="rId16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4.png"/><Relationship Id="rId5" Type="http://schemas.openxmlformats.org/officeDocument/2006/relationships/image" Target="../media/image104.png"/><Relationship Id="rId15" Type="http://schemas.openxmlformats.org/officeDocument/2006/relationships/image" Target="../media/image108.png"/><Relationship Id="rId10" Type="http://schemas.openxmlformats.org/officeDocument/2006/relationships/customXml" Target="../ink/ink109.xml"/><Relationship Id="rId4" Type="http://schemas.openxmlformats.org/officeDocument/2006/relationships/customXml" Target="../ink/ink106.xml"/><Relationship Id="rId9" Type="http://schemas.openxmlformats.org/officeDocument/2006/relationships/image" Target="../media/image106.png"/><Relationship Id="rId14" Type="http://schemas.openxmlformats.org/officeDocument/2006/relationships/customXml" Target="../ink/ink1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ensem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customXml" Target="../ink/ink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Weighted Averaging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Weighted Averaging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Used for Regression problems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Every model prediction != 1 vote but </a:t>
            </a:r>
            <a:r>
              <a:rPr lang="en-US" b="1" dirty="0">
                <a:latin typeface="roboto"/>
                <a:ea typeface="+mj-ea"/>
                <a:cs typeface="Calibri Light"/>
              </a:rPr>
              <a:t>weighted vote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The multiplication of class predictions with its model's weightage is the final prediction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Weighted Average of class labels from different models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7B008-9771-AC77-C289-5A732E3BB1EA}"/>
                  </a:ext>
                </a:extLst>
              </p14:cNvPr>
              <p14:cNvContentPartPr/>
              <p14:nvPr/>
            </p14:nvContentPartPr>
            <p14:xfrm>
              <a:off x="6384383" y="3649129"/>
              <a:ext cx="207936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7B008-9771-AC77-C289-5A732E3BB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0743" y="3541489"/>
                <a:ext cx="2187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386C94-6435-781C-3170-59AAAA859CF2}"/>
                  </a:ext>
                </a:extLst>
              </p14:cNvPr>
              <p14:cNvContentPartPr/>
              <p14:nvPr/>
            </p14:nvContentPartPr>
            <p14:xfrm>
              <a:off x="3462983" y="-81739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386C94-6435-781C-3170-59AAAA859C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9343" y="-92503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56E170-3AFB-9C24-9426-7183FF5B9D88}"/>
              </a:ext>
            </a:extLst>
          </p:cNvPr>
          <p:cNvSpPr txBox="1"/>
          <p:nvPr/>
        </p:nvSpPr>
        <p:spPr>
          <a:xfrm>
            <a:off x="3641416" y="2115910"/>
            <a:ext cx="342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Avg = (550000+500000+600000)/3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B4C87-3724-A600-8068-883B433497A5}"/>
              </a:ext>
            </a:extLst>
          </p:cNvPr>
          <p:cNvSpPr txBox="1"/>
          <p:nvPr/>
        </p:nvSpPr>
        <p:spPr>
          <a:xfrm>
            <a:off x="2573267" y="5328586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Weighted avg=((0.4x550000)+0.3x500000)+(0.3*600000))/3</a:t>
            </a:r>
          </a:p>
        </p:txBody>
      </p:sp>
    </p:spTree>
    <p:extLst>
      <p:ext uri="{BB962C8B-B14F-4D97-AF65-F5344CB8AC3E}">
        <p14:creationId xmlns:p14="http://schemas.microsoft.com/office/powerpoint/2010/main" val="24601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Used for Classification and Regression problems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Layered level approach of models are stacked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Multiple models are used to make predictions in level 0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In the top level 1, a simple Logistic Regression is applied over the predictions of Level 0 models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The stacked model predictions is the final prediction</a:t>
            </a: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2F4357-017E-0253-698C-3FD3E40B596E}"/>
                  </a:ext>
                </a:extLst>
              </p14:cNvPr>
              <p14:cNvContentPartPr/>
              <p14:nvPr/>
            </p14:nvContentPartPr>
            <p14:xfrm>
              <a:off x="2492423" y="1608289"/>
              <a:ext cx="199728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2F4357-017E-0253-698C-3FD3E40B5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8423" y="1500289"/>
                <a:ext cx="2104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256727-5054-4095-CA87-DD9DAAAA62FD}"/>
                  </a:ext>
                </a:extLst>
              </p14:cNvPr>
              <p14:cNvContentPartPr/>
              <p14:nvPr/>
            </p14:nvContentPartPr>
            <p14:xfrm>
              <a:off x="5348663" y="1698289"/>
              <a:ext cx="3390480" cy="9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256727-5054-4095-CA87-DD9DAAAA6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4663" y="1590649"/>
                <a:ext cx="3498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3448F-8E1E-D083-28CD-16EB321883C4}"/>
                  </a:ext>
                </a:extLst>
              </p14:cNvPr>
              <p14:cNvContentPartPr/>
              <p14:nvPr/>
            </p14:nvContentPartPr>
            <p14:xfrm>
              <a:off x="1003103" y="2580649"/>
              <a:ext cx="3654000" cy="13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3448F-8E1E-D083-28CD-16EB32188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03" y="2472649"/>
                <a:ext cx="3761640" cy="35424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76A9FFE-E9F7-41CF-92A1-8F64F11B3B6E}"/>
              </a:ext>
            </a:extLst>
          </p:cNvPr>
          <p:cNvSpPr txBox="1"/>
          <p:nvPr/>
        </p:nvSpPr>
        <p:spPr>
          <a:xfrm>
            <a:off x="11091653" y="2785974"/>
            <a:ext cx="83689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1800" dirty="0">
                <a:solidFill>
                  <a:srgbClr val="E71224"/>
                </a:solidFill>
              </a:rPr>
              <a:t>Level 1</a:t>
            </a:r>
          </a:p>
          <a:p>
            <a:pPr algn="ctr"/>
            <a:r>
              <a:rPr lang="en-CA" dirty="0">
                <a:solidFill>
                  <a:srgbClr val="E71224"/>
                </a:solidFill>
              </a:rPr>
              <a:t>Level 0</a:t>
            </a:r>
            <a:endParaRPr lang="en-CA" sz="18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AF3AF3-1814-6EFF-B4D6-352AA9AC0E79}"/>
                  </a:ext>
                </a:extLst>
              </p14:cNvPr>
              <p14:cNvContentPartPr/>
              <p14:nvPr/>
            </p14:nvContentPartPr>
            <p14:xfrm>
              <a:off x="11490263" y="3026329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AF3AF3-1814-6EFF-B4D6-352AA9AC0E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81623" y="30173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306CBE-4F2E-61D1-1593-5780C1E58FB8}"/>
                  </a:ext>
                </a:extLst>
              </p14:cNvPr>
              <p14:cNvContentPartPr/>
              <p14:nvPr/>
            </p14:nvContentPartPr>
            <p14:xfrm>
              <a:off x="5203223" y="4684849"/>
              <a:ext cx="2993760" cy="98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306CBE-4F2E-61D1-1593-5780C1E58F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4223" y="4675849"/>
                <a:ext cx="301140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2610B7B-7036-EB2E-A829-684290468179}"/>
              </a:ext>
            </a:extLst>
          </p:cNvPr>
          <p:cNvGrpSpPr/>
          <p:nvPr/>
        </p:nvGrpSpPr>
        <p:grpSpPr>
          <a:xfrm>
            <a:off x="7725743" y="2233249"/>
            <a:ext cx="3985560" cy="2073240"/>
            <a:chOff x="7725743" y="2233249"/>
            <a:chExt cx="3985560" cy="20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2002A4-D04F-CA8F-6DC9-6A3F5E25FDA9}"/>
                    </a:ext>
                  </a:extLst>
                </p14:cNvPr>
                <p14:cNvContentPartPr/>
                <p14:nvPr/>
              </p14:nvContentPartPr>
              <p14:xfrm>
                <a:off x="10163303" y="2921209"/>
                <a:ext cx="16200" cy="3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2002A4-D04F-CA8F-6DC9-6A3F5E25FD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54303" y="2912209"/>
                  <a:ext cx="3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8D551E-BA80-B0DD-47D2-D91070C4689C}"/>
                    </a:ext>
                  </a:extLst>
                </p14:cNvPr>
                <p14:cNvContentPartPr/>
                <p14:nvPr/>
              </p14:nvContentPartPr>
              <p14:xfrm>
                <a:off x="10179863" y="2847049"/>
                <a:ext cx="574560" cy="14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8D551E-BA80-B0DD-47D2-D91070C468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70863" y="2838409"/>
                  <a:ext cx="592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DDF707-2900-6928-1C93-5D7F200E93D5}"/>
                    </a:ext>
                  </a:extLst>
                </p14:cNvPr>
                <p14:cNvContentPartPr/>
                <p14:nvPr/>
              </p14:nvContentPartPr>
              <p14:xfrm>
                <a:off x="10179863" y="3155569"/>
                <a:ext cx="360" cy="14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DDF707-2900-6928-1C93-5D7F200E93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70863" y="3146569"/>
                  <a:ext cx="18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E8F930-62CC-5E8E-4A9E-3C359A370D52}"/>
                    </a:ext>
                  </a:extLst>
                </p14:cNvPr>
                <p14:cNvContentPartPr/>
                <p14:nvPr/>
              </p14:nvContentPartPr>
              <p14:xfrm>
                <a:off x="10195703" y="3098689"/>
                <a:ext cx="608400" cy="26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E8F930-62CC-5E8E-4A9E-3C359A370D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87063" y="3089689"/>
                  <a:ext cx="626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E1F298-8CFC-53F5-20DF-9C53DD06B117}"/>
                    </a:ext>
                  </a:extLst>
                </p14:cNvPr>
                <p14:cNvContentPartPr/>
                <p14:nvPr/>
              </p14:nvContentPartPr>
              <p14:xfrm>
                <a:off x="10259783" y="3131809"/>
                <a:ext cx="41760" cy="16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E1F298-8CFC-53F5-20DF-9C53DD06B1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50783" y="3122809"/>
                  <a:ext cx="59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13E7A9-5D1C-7F8A-B4BF-D9D659FDD2C8}"/>
                    </a:ext>
                  </a:extLst>
                </p14:cNvPr>
                <p14:cNvContentPartPr/>
                <p14:nvPr/>
              </p14:nvContentPartPr>
              <p14:xfrm>
                <a:off x="10365983" y="3139369"/>
                <a:ext cx="16200" cy="18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13E7A9-5D1C-7F8A-B4BF-D9D659FDD2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57343" y="3130729"/>
                  <a:ext cx="33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23F638-0729-05C2-4252-1647DF432747}"/>
                    </a:ext>
                  </a:extLst>
                </p14:cNvPr>
                <p14:cNvContentPartPr/>
                <p14:nvPr/>
              </p14:nvContentPartPr>
              <p14:xfrm>
                <a:off x="10489823" y="3131809"/>
                <a:ext cx="46440" cy="19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23F638-0729-05C2-4252-1647DF4327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0823" y="3122809"/>
                  <a:ext cx="6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142282-2FDC-9343-1D29-FF7A6D2AFC4C}"/>
                    </a:ext>
                  </a:extLst>
                </p14:cNvPr>
                <p14:cNvContentPartPr/>
                <p14:nvPr/>
              </p14:nvContentPartPr>
              <p14:xfrm>
                <a:off x="10581623" y="3179689"/>
                <a:ext cx="59400" cy="24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142282-2FDC-9343-1D29-FF7A6D2AFC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72983" y="3171049"/>
                  <a:ext cx="7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79B71B-060C-942F-FBCC-5BD760B5F1F8}"/>
                    </a:ext>
                  </a:extLst>
                </p14:cNvPr>
                <p14:cNvContentPartPr/>
                <p14:nvPr/>
              </p14:nvContentPartPr>
              <p14:xfrm>
                <a:off x="10713743" y="3172129"/>
                <a:ext cx="8640" cy="12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79B71B-060C-942F-FBCC-5BD760B5F1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04743" y="3163129"/>
                  <a:ext cx="26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0BC82C-2140-7585-F83E-11CA85602AFB}"/>
                    </a:ext>
                  </a:extLst>
                </p14:cNvPr>
                <p14:cNvContentPartPr/>
                <p14:nvPr/>
              </p14:nvContentPartPr>
              <p14:xfrm>
                <a:off x="9898703" y="2912929"/>
                <a:ext cx="231120" cy="42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0BC82C-2140-7585-F83E-11CA85602A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89703" y="2903929"/>
                  <a:ext cx="2487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1988E5-8949-994F-9950-6F5D71C9B2B1}"/>
                    </a:ext>
                  </a:extLst>
                </p14:cNvPr>
                <p14:cNvContentPartPr/>
                <p14:nvPr/>
              </p14:nvContentPartPr>
              <p14:xfrm>
                <a:off x="10471103" y="2477329"/>
                <a:ext cx="346680" cy="43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1988E5-8949-994F-9950-6F5D71C9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62103" y="2468689"/>
                  <a:ext cx="364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CDE72C-69D1-FC43-61EF-8425A92283C9}"/>
                    </a:ext>
                  </a:extLst>
                </p14:cNvPr>
                <p14:cNvContentPartPr/>
                <p14:nvPr/>
              </p14:nvContentPartPr>
              <p14:xfrm>
                <a:off x="10891583" y="2289769"/>
                <a:ext cx="17280" cy="20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CDE72C-69D1-FC43-61EF-8425A92283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82943" y="2281129"/>
                  <a:ext cx="34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6984EB-94C8-DE97-3EBF-9D282B591197}"/>
                    </a:ext>
                  </a:extLst>
                </p14:cNvPr>
                <p14:cNvContentPartPr/>
                <p14:nvPr/>
              </p14:nvContentPartPr>
              <p14:xfrm>
                <a:off x="10907783" y="2508289"/>
                <a:ext cx="42120" cy="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6984EB-94C8-DE97-3EBF-9D282B591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99143" y="2499289"/>
                  <a:ext cx="59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CE7BBD-9D25-7241-A26D-E2012A1F0828}"/>
                    </a:ext>
                  </a:extLst>
                </p14:cNvPr>
                <p14:cNvContentPartPr/>
                <p14:nvPr/>
              </p14:nvContentPartPr>
              <p14:xfrm>
                <a:off x="11036303" y="2372209"/>
                <a:ext cx="43200" cy="9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CE7BBD-9D25-7241-A26D-E2012A1F08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27303" y="2363209"/>
                  <a:ext cx="6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04A961-945C-6767-96F5-7F0B5EB3EF54}"/>
                    </a:ext>
                  </a:extLst>
                </p14:cNvPr>
                <p14:cNvContentPartPr/>
                <p14:nvPr/>
              </p14:nvContentPartPr>
              <p14:xfrm>
                <a:off x="11037023" y="2344129"/>
                <a:ext cx="171000" cy="28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04A961-945C-6767-96F5-7F0B5EB3EF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8023" y="2335489"/>
                  <a:ext cx="188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83E03D-C792-BAD6-D0AC-B31822493AA5}"/>
                    </a:ext>
                  </a:extLst>
                </p14:cNvPr>
                <p14:cNvContentPartPr/>
                <p14:nvPr/>
              </p14:nvContentPartPr>
              <p14:xfrm>
                <a:off x="11049263" y="2354569"/>
                <a:ext cx="12600" cy="2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83E03D-C792-BAD6-D0AC-B31822493A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40623" y="2345569"/>
                  <a:ext cx="3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FE941B-60ED-1488-668D-7C4E0D6741D5}"/>
                    </a:ext>
                  </a:extLst>
                </p14:cNvPr>
                <p14:cNvContentPartPr/>
                <p14:nvPr/>
              </p14:nvContentPartPr>
              <p14:xfrm>
                <a:off x="11369663" y="2249449"/>
                <a:ext cx="56160" cy="21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FE941B-60ED-1488-668D-7C4E0D6741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61023" y="2240809"/>
                  <a:ext cx="73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D3EA4C-9EC4-E3C4-99ED-ECA6265BF592}"/>
                    </a:ext>
                  </a:extLst>
                </p14:cNvPr>
                <p14:cNvContentPartPr/>
                <p14:nvPr/>
              </p14:nvContentPartPr>
              <p14:xfrm>
                <a:off x="11336903" y="2233249"/>
                <a:ext cx="186840" cy="25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D3EA4C-9EC4-E3C4-99ED-ECA6265BF5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28263" y="2224249"/>
                  <a:ext cx="204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74B507-7513-8A18-36DB-B44AD01362E3}"/>
                    </a:ext>
                  </a:extLst>
                </p14:cNvPr>
                <p14:cNvContentPartPr/>
                <p14:nvPr/>
              </p14:nvContentPartPr>
              <p14:xfrm>
                <a:off x="11459663" y="2385529"/>
                <a:ext cx="111600" cy="15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74B507-7513-8A18-36DB-B44AD01362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51023" y="2376529"/>
                  <a:ext cx="129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3DA5CD-3D05-5860-2880-EA54CA7CE532}"/>
                    </a:ext>
                  </a:extLst>
                </p14:cNvPr>
                <p14:cNvContentPartPr/>
                <p14:nvPr/>
              </p14:nvContentPartPr>
              <p14:xfrm>
                <a:off x="11497463" y="2388049"/>
                <a:ext cx="213840" cy="30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3DA5CD-3D05-5860-2880-EA54CA7CE5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88823" y="2379409"/>
                  <a:ext cx="231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EC1442-B05E-228A-D103-1860E21BB125}"/>
                    </a:ext>
                  </a:extLst>
                </p14:cNvPr>
                <p14:cNvContentPartPr/>
                <p14:nvPr/>
              </p14:nvContentPartPr>
              <p14:xfrm>
                <a:off x="7725743" y="2411449"/>
                <a:ext cx="2599560" cy="1895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EC1442-B05E-228A-D103-1860E21BB1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7103" y="2402449"/>
                  <a:ext cx="2617200" cy="191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513FFE5-94E8-33C2-EA67-5A133AFD0B4A}"/>
              </a:ext>
            </a:extLst>
          </p:cNvPr>
          <p:cNvSpPr txBox="1"/>
          <p:nvPr/>
        </p:nvSpPr>
        <p:spPr>
          <a:xfrm>
            <a:off x="6804146" y="5132133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Usually stop at level 2</a:t>
            </a:r>
          </a:p>
        </p:txBody>
      </p:sp>
    </p:spTree>
    <p:extLst>
      <p:ext uri="{BB962C8B-B14F-4D97-AF65-F5344CB8AC3E}">
        <p14:creationId xmlns:p14="http://schemas.microsoft.com/office/powerpoint/2010/main" val="18079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Split the data into training and test sets. The training data is further split into K-folds just like K-fold cross-validation.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A base model(e.g k-NN) is fitted on the K-1 parts and predictions are made for the Kth part. (out-of-fold prediction)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This process is iterated until every fold has been predicted.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The base model is then fitted on the whole train data set to calculate its performance on the test set.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Repeat the last 3 steps for other base models.(e.g SVM,decision tree, KNN )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Predictions from the train set are used as features for the second level model.</a:t>
            </a:r>
          </a:p>
          <a:p>
            <a:pPr marL="742950" indent="-7429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3000">
                <a:latin typeface="roboto"/>
                <a:ea typeface="+mj-ea"/>
                <a:cs typeface="Calibri Light"/>
              </a:rPr>
              <a:t>Second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3000">
                <a:latin typeface="roboto"/>
                <a:ea typeface="+mj-ea"/>
                <a:cs typeface="Calibri Light"/>
              </a:rPr>
              <a:t>level model (Meta-model) is used to make a prediction on the test set.</a:t>
            </a:r>
          </a:p>
          <a:p>
            <a:pPr marL="514350" indent="-514350">
              <a:buAutoNum type="arabicPeriod"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97B44D-4B53-4824-41C3-133F49EAECC6}"/>
                  </a:ext>
                </a:extLst>
              </p14:cNvPr>
              <p14:cNvContentPartPr/>
              <p14:nvPr/>
            </p14:nvContentPartPr>
            <p14:xfrm>
              <a:off x="3908303" y="1626289"/>
              <a:ext cx="846000" cy="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97B44D-4B53-4824-41C3-133F49EAE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4663" y="1518649"/>
                <a:ext cx="953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8B566C-9C03-E4D4-E0B2-7045C4B279A6}"/>
                  </a:ext>
                </a:extLst>
              </p14:cNvPr>
              <p14:cNvContentPartPr/>
              <p14:nvPr/>
            </p14:nvContentPartPr>
            <p14:xfrm>
              <a:off x="5405543" y="1690009"/>
              <a:ext cx="1010880" cy="66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8B566C-9C03-E4D4-E0B2-7045C4B279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1543" y="1582009"/>
                <a:ext cx="1118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507923-8238-5D72-A6C8-B07FA191A9CC}"/>
                  </a:ext>
                </a:extLst>
              </p14:cNvPr>
              <p14:cNvContentPartPr/>
              <p14:nvPr/>
            </p14:nvContentPartPr>
            <p14:xfrm>
              <a:off x="2750903" y="-183727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507923-8238-5D72-A6C8-B07FA191A9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7263" y="-19449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3E2D9F-9BAF-7C58-7466-2A58716AA2C4}"/>
                  </a:ext>
                </a:extLst>
              </p14:cNvPr>
              <p14:cNvContentPartPr/>
              <p14:nvPr/>
            </p14:nvContentPartPr>
            <p14:xfrm>
              <a:off x="2710583" y="1917529"/>
              <a:ext cx="2664000" cy="170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3E2D9F-9BAF-7C58-7466-2A58716AA2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6943" y="1809889"/>
                <a:ext cx="2771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16E211-7489-630A-298D-0AE1FC4F65FC}"/>
                  </a:ext>
                </a:extLst>
              </p14:cNvPr>
              <p14:cNvContentPartPr/>
              <p14:nvPr/>
            </p14:nvContentPartPr>
            <p14:xfrm>
              <a:off x="3608783" y="-107659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16E211-7489-630A-298D-0AE1FC4F65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5143" y="-1184231"/>
                <a:ext cx="108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B99BC2-F2A9-0A91-E44E-6ACD16E6A598}"/>
              </a:ext>
            </a:extLst>
          </p:cNvPr>
          <p:cNvGrpSpPr/>
          <p:nvPr/>
        </p:nvGrpSpPr>
        <p:grpSpPr>
          <a:xfrm>
            <a:off x="10850903" y="4345009"/>
            <a:ext cx="236160" cy="322200"/>
            <a:chOff x="10850903" y="4345009"/>
            <a:chExt cx="23616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E89798-7176-1D41-AE5F-CF920D041E01}"/>
                    </a:ext>
                  </a:extLst>
                </p14:cNvPr>
                <p14:cNvContentPartPr/>
                <p14:nvPr/>
              </p14:nvContentPartPr>
              <p14:xfrm>
                <a:off x="10850903" y="4345009"/>
                <a:ext cx="72360" cy="18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E89798-7176-1D41-AE5F-CF920D041E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42263" y="4336369"/>
                  <a:ext cx="90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30F1F9-B378-9C0C-C643-D045F277E118}"/>
                    </a:ext>
                  </a:extLst>
                </p14:cNvPr>
                <p14:cNvContentPartPr/>
                <p14:nvPr/>
              </p14:nvContentPartPr>
              <p14:xfrm>
                <a:off x="10957823" y="4377769"/>
                <a:ext cx="2304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30F1F9-B378-9C0C-C643-D045F277E1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49183" y="4368769"/>
                  <a:ext cx="40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5AB106-EB94-2DC7-2538-91BA69AB4EF7}"/>
                    </a:ext>
                  </a:extLst>
                </p14:cNvPr>
                <p14:cNvContentPartPr/>
                <p14:nvPr/>
              </p14:nvContentPartPr>
              <p14:xfrm>
                <a:off x="10948103" y="4352929"/>
                <a:ext cx="138960" cy="31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5AB106-EB94-2DC7-2538-91BA69AB4E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39463" y="4343929"/>
                  <a:ext cx="156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05FCFD-4DD2-0D9D-33F4-31C31F008320}"/>
                    </a:ext>
                  </a:extLst>
                </p14:cNvPr>
                <p14:cNvContentPartPr/>
                <p14:nvPr/>
              </p14:nvContentPartPr>
              <p14:xfrm>
                <a:off x="10926503" y="4498729"/>
                <a:ext cx="54720" cy="10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05FCFD-4DD2-0D9D-33F4-31C31F0083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7503" y="4490089"/>
                  <a:ext cx="7236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5459A6-0474-97C2-4A3C-EE35CF356C1A}"/>
              </a:ext>
            </a:extLst>
          </p:cNvPr>
          <p:cNvSpPr txBox="1"/>
          <p:nvPr/>
        </p:nvSpPr>
        <p:spPr>
          <a:xfrm>
            <a:off x="9803642" y="3963257"/>
            <a:ext cx="196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 Random forest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F64BBF-B3E8-85EB-2F5F-8D24C40FB5A9}"/>
                  </a:ext>
                </a:extLst>
              </p14:cNvPr>
              <p14:cNvContentPartPr/>
              <p14:nvPr/>
            </p14:nvContentPartPr>
            <p14:xfrm>
              <a:off x="622943" y="4743169"/>
              <a:ext cx="1321200" cy="5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F64BBF-B3E8-85EB-2F5F-8D24C40FB5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3943" y="4734529"/>
                <a:ext cx="13388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FA8A11C-D56B-A9BB-CE8F-DA02746D1F06}"/>
              </a:ext>
            </a:extLst>
          </p:cNvPr>
          <p:cNvGrpSpPr/>
          <p:nvPr/>
        </p:nvGrpSpPr>
        <p:grpSpPr>
          <a:xfrm>
            <a:off x="119303" y="4045849"/>
            <a:ext cx="602640" cy="448560"/>
            <a:chOff x="119303" y="4045849"/>
            <a:chExt cx="602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268FA7-E980-E251-DE3C-1A793BB0F8B6}"/>
                    </a:ext>
                  </a:extLst>
                </p14:cNvPr>
                <p14:cNvContentPartPr/>
                <p14:nvPr/>
              </p14:nvContentPartPr>
              <p14:xfrm>
                <a:off x="119303" y="4045849"/>
                <a:ext cx="75240" cy="30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268FA7-E980-E251-DE3C-1A793BB0F8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303" y="4037209"/>
                  <a:ext cx="92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DE1077-3026-DC28-786C-B0B5C1F475C6}"/>
                    </a:ext>
                  </a:extLst>
                </p14:cNvPr>
                <p14:cNvContentPartPr/>
                <p14:nvPr/>
              </p14:nvContentPartPr>
              <p14:xfrm>
                <a:off x="234863" y="4256089"/>
                <a:ext cx="143640" cy="16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DE1077-3026-DC28-786C-B0B5C1F475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5863" y="4247449"/>
                  <a:ext cx="161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F7FD55-4D80-4120-D5A0-C86B81864506}"/>
                    </a:ext>
                  </a:extLst>
                </p14:cNvPr>
                <p14:cNvContentPartPr/>
                <p14:nvPr/>
              </p14:nvContentPartPr>
              <p14:xfrm>
                <a:off x="466703" y="4106689"/>
                <a:ext cx="255240" cy="38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F7FD55-4D80-4120-D5A0-C86B818645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7703" y="4098049"/>
                  <a:ext cx="27288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0C8A9-6208-F69C-7DEF-DD8840F46A65}"/>
              </a:ext>
            </a:extLst>
          </p:cNvPr>
          <p:cNvGrpSpPr/>
          <p:nvPr/>
        </p:nvGrpSpPr>
        <p:grpSpPr>
          <a:xfrm>
            <a:off x="123263" y="5025049"/>
            <a:ext cx="540360" cy="373680"/>
            <a:chOff x="123263" y="5025049"/>
            <a:chExt cx="54036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8283E1-3F30-B04F-6706-E48BE58266C9}"/>
                    </a:ext>
                  </a:extLst>
                </p14:cNvPr>
                <p14:cNvContentPartPr/>
                <p14:nvPr/>
              </p14:nvContentPartPr>
              <p14:xfrm>
                <a:off x="123263" y="5025049"/>
                <a:ext cx="86400" cy="28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8283E1-3F30-B04F-6706-E48BE58266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623" y="5016049"/>
                  <a:ext cx="104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0A62F8-012C-D0BB-975B-298BD599BE99}"/>
                    </a:ext>
                  </a:extLst>
                </p14:cNvPr>
                <p14:cNvContentPartPr/>
                <p14:nvPr/>
              </p14:nvContentPartPr>
              <p14:xfrm>
                <a:off x="282743" y="5202889"/>
                <a:ext cx="132840" cy="17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0A62F8-012C-D0BB-975B-298BD599BE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103" y="5194249"/>
                  <a:ext cx="150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D5A143-53EF-5466-0D31-EBABDB15E5D3}"/>
                    </a:ext>
                  </a:extLst>
                </p14:cNvPr>
                <p14:cNvContentPartPr/>
                <p14:nvPr/>
              </p14:nvContentPartPr>
              <p14:xfrm>
                <a:off x="608183" y="5073649"/>
                <a:ext cx="5544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D5A143-53EF-5466-0D31-EBABDB15E5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9183" y="5064649"/>
                  <a:ext cx="730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1C1C5E-055E-6C91-3469-4235464A0E61}"/>
                  </a:ext>
                </a:extLst>
              </p14:cNvPr>
              <p14:cNvContentPartPr/>
              <p14:nvPr/>
            </p14:nvContentPartPr>
            <p14:xfrm>
              <a:off x="9556703" y="4838569"/>
              <a:ext cx="1366560" cy="5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1C1C5E-055E-6C91-3469-4235464A0E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03063" y="4730929"/>
                <a:ext cx="1474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1791C6-973C-A2F1-9E39-0552E4053D8A}"/>
                  </a:ext>
                </a:extLst>
              </p14:cNvPr>
              <p14:cNvContentPartPr/>
              <p14:nvPr/>
            </p14:nvContentPartPr>
            <p14:xfrm>
              <a:off x="4247783" y="5295049"/>
              <a:ext cx="1418760" cy="37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1791C6-973C-A2F1-9E39-0552E4053D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94143" y="5187049"/>
                <a:ext cx="15264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0E63825-FA10-A53E-C6D0-D6818D681F33}"/>
                  </a:ext>
                </a:extLst>
              </p14:cNvPr>
              <p14:cNvContentPartPr/>
              <p14:nvPr/>
            </p14:nvContentPartPr>
            <p14:xfrm>
              <a:off x="4304663" y="-191791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0E63825-FA10-A53E-C6D0-D6818D681F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1023" y="-202591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79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and Regression problems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Level-0 models (Base-models) fit on the training data and its predictions are compiled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Level-1 models (Meta-model) learns how to best combine the predictions of the base models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2C2C1-EFB4-17D6-6643-442AF881509B}"/>
                  </a:ext>
                </a:extLst>
              </p14:cNvPr>
              <p14:cNvContentPartPr/>
              <p14:nvPr/>
            </p14:nvContentPartPr>
            <p14:xfrm>
              <a:off x="3617063" y="2942089"/>
              <a:ext cx="2019240" cy="10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2C2C1-EFB4-17D6-6643-442AF8815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423" y="2834449"/>
                <a:ext cx="21268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B9CDEAB-9447-A470-24D7-6403693195EA}"/>
              </a:ext>
            </a:extLst>
          </p:cNvPr>
          <p:cNvGrpSpPr/>
          <p:nvPr/>
        </p:nvGrpSpPr>
        <p:grpSpPr>
          <a:xfrm>
            <a:off x="4497623" y="3220729"/>
            <a:ext cx="714600" cy="1183320"/>
            <a:chOff x="4497623" y="3220729"/>
            <a:chExt cx="714600" cy="11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B7A399-CF0D-708B-73B6-A9B2C6492C08}"/>
                    </a:ext>
                  </a:extLst>
                </p14:cNvPr>
                <p14:cNvContentPartPr/>
                <p14:nvPr/>
              </p14:nvContentPartPr>
              <p14:xfrm>
                <a:off x="4540463" y="3220729"/>
                <a:ext cx="671760" cy="108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B7A399-CF0D-708B-73B6-A9B2C6492C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1463" y="3211729"/>
                  <a:ext cx="68940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CCB1FD-55A7-6A88-EA5A-665AEF862899}"/>
                    </a:ext>
                  </a:extLst>
                </p14:cNvPr>
                <p14:cNvContentPartPr/>
                <p14:nvPr/>
              </p14:nvContentPartPr>
              <p14:xfrm>
                <a:off x="4497623" y="4207489"/>
                <a:ext cx="200880" cy="19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CCB1FD-55A7-6A88-EA5A-665AEF8628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8983" y="4198489"/>
                  <a:ext cx="2185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78D33-49FE-C1AB-CE86-EC5BCC29FD95}"/>
              </a:ext>
            </a:extLst>
          </p:cNvPr>
          <p:cNvGrpSpPr/>
          <p:nvPr/>
        </p:nvGrpSpPr>
        <p:grpSpPr>
          <a:xfrm>
            <a:off x="5486183" y="5396569"/>
            <a:ext cx="145080" cy="462600"/>
            <a:chOff x="5486183" y="5396569"/>
            <a:chExt cx="14508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AC775E-B2A7-3A4A-6B08-D9380955B4CA}"/>
                    </a:ext>
                  </a:extLst>
                </p14:cNvPr>
                <p14:cNvContentPartPr/>
                <p14:nvPr/>
              </p14:nvContentPartPr>
              <p14:xfrm>
                <a:off x="5531543" y="5396569"/>
                <a:ext cx="45000" cy="39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AC775E-B2A7-3A4A-6B08-D9380955B4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2543" y="5387569"/>
                  <a:ext cx="62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E308D1-98AC-5C67-8E87-27D6B85FDDE1}"/>
                    </a:ext>
                  </a:extLst>
                </p14:cNvPr>
                <p14:cNvContentPartPr/>
                <p14:nvPr/>
              </p14:nvContentPartPr>
              <p14:xfrm>
                <a:off x="5486183" y="5680609"/>
                <a:ext cx="145080" cy="17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E308D1-98AC-5C67-8E87-27D6B85FDD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7183" y="5671609"/>
                  <a:ext cx="162720" cy="19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A44A27-1B2A-47A5-413E-B513EA98DA9A}"/>
              </a:ext>
            </a:extLst>
          </p:cNvPr>
          <p:cNvSpPr txBox="1"/>
          <p:nvPr/>
        </p:nvSpPr>
        <p:spPr>
          <a:xfrm>
            <a:off x="4698503" y="5955738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Final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5D031-FBB7-E149-FCA7-5E4E65D09C0B}"/>
              </a:ext>
            </a:extLst>
          </p:cNvPr>
          <p:cNvSpPr txBox="1"/>
          <p:nvPr/>
        </p:nvSpPr>
        <p:spPr>
          <a:xfrm>
            <a:off x="8245784" y="2362874"/>
            <a:ext cx="311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Heuristic rule -&gt; introduce bias </a:t>
            </a:r>
          </a:p>
        </p:txBody>
      </p:sp>
    </p:spTree>
    <p:extLst>
      <p:ext uri="{BB962C8B-B14F-4D97-AF65-F5344CB8AC3E}">
        <p14:creationId xmlns:p14="http://schemas.microsoft.com/office/powerpoint/2010/main" val="165394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 dirty="0">
                <a:latin typeface="roboto"/>
                <a:ea typeface="+mj-ea"/>
                <a:cs typeface="Calibri Light"/>
              </a:rPr>
              <a:t>The train set is split into training and validation sets.</a:t>
            </a:r>
            <a:endParaRPr lang="en-US" dirty="0">
              <a:ea typeface="+mj-ea"/>
              <a:cs typeface="Calibri"/>
            </a:endParaRP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 dirty="0">
                <a:latin typeface="roboto"/>
                <a:ea typeface="+mj-ea"/>
                <a:cs typeface="Calibri Light"/>
              </a:rPr>
              <a:t>Base Model(s) are fit on the training set.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 dirty="0">
                <a:latin typeface="roboto"/>
                <a:ea typeface="+mj-ea"/>
                <a:cs typeface="Calibri Light"/>
              </a:rPr>
              <a:t>The predictions are made on the validation set and the test set.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 dirty="0">
                <a:latin typeface="roboto"/>
                <a:ea typeface="+mj-ea"/>
                <a:cs typeface="Calibri Light"/>
              </a:rPr>
              <a:t>The validation set and its predictions are used as features to build a meta-model.</a:t>
            </a:r>
          </a:p>
          <a:p>
            <a:pPr marL="742950" indent="-742950">
              <a:lnSpc>
                <a:spcPct val="110000"/>
              </a:lnSpc>
              <a:buAutoNum type="arabicPeriod"/>
            </a:pPr>
            <a:r>
              <a:rPr lang="en-US" dirty="0">
                <a:latin typeface="roboto"/>
                <a:ea typeface="+mj-ea"/>
                <a:cs typeface="Calibri Light"/>
              </a:rPr>
              <a:t>This model is used to make final predictions on the test and meta-features.</a:t>
            </a: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557282-5E40-BF44-4131-F34D0C28CBB2}"/>
                  </a:ext>
                </a:extLst>
              </p14:cNvPr>
              <p14:cNvContentPartPr/>
              <p14:nvPr/>
            </p14:nvContentPartPr>
            <p14:xfrm>
              <a:off x="3973103" y="5065369"/>
              <a:ext cx="4752360" cy="12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557282-5E40-BF44-4131-F34D0C28CB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9463" y="4957369"/>
                <a:ext cx="4860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E55A9C-9F3E-FE1E-C61F-B6DBEE1BF917}"/>
                  </a:ext>
                </a:extLst>
              </p14:cNvPr>
              <p14:cNvContentPartPr/>
              <p14:nvPr/>
            </p14:nvContentPartPr>
            <p14:xfrm>
              <a:off x="1804463" y="5599249"/>
              <a:ext cx="212724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E55A9C-9F3E-FE1E-C61F-B6DBEE1BF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0823" y="5491609"/>
                <a:ext cx="22348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14545F-2537-8D94-F93F-DBF7A2587CDC}"/>
                  </a:ext>
                </a:extLst>
              </p14:cNvPr>
              <p14:cNvContentPartPr/>
              <p14:nvPr/>
            </p14:nvContentPartPr>
            <p14:xfrm>
              <a:off x="9912743" y="5129809"/>
              <a:ext cx="696240" cy="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14545F-2537-8D94-F93F-DBF7A2587C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8743" y="5022169"/>
                <a:ext cx="803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055A0F-8568-113A-859C-42E0AC8103AF}"/>
                  </a:ext>
                </a:extLst>
              </p14:cNvPr>
              <p14:cNvContentPartPr/>
              <p14:nvPr/>
            </p14:nvContentPartPr>
            <p14:xfrm>
              <a:off x="2961503" y="4519609"/>
              <a:ext cx="1768680" cy="13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055A0F-8568-113A-859C-42E0AC810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7863" y="4411969"/>
                <a:ext cx="1876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4F6A36-8AF4-B15A-6CC8-1874D5887262}"/>
                  </a:ext>
                </a:extLst>
              </p14:cNvPr>
              <p14:cNvContentPartPr/>
              <p14:nvPr/>
            </p14:nvContentPartPr>
            <p14:xfrm>
              <a:off x="6238943" y="2386969"/>
              <a:ext cx="1734120" cy="5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4F6A36-8AF4-B15A-6CC8-1874D58872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303" y="2279329"/>
                <a:ext cx="18417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AA414B-C809-7129-28B3-48DCBBEF162A}"/>
                  </a:ext>
                </a:extLst>
              </p14:cNvPr>
              <p14:cNvContentPartPr/>
              <p14:nvPr/>
            </p14:nvContentPartPr>
            <p14:xfrm>
              <a:off x="5591303" y="-1349831"/>
              <a:ext cx="360" cy="1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AA414B-C809-7129-28B3-48DCBBEF16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7303" y="-1457471"/>
                <a:ext cx="108000" cy="230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1D430D-FE86-9109-5B38-DC9F25AED7A0}"/>
              </a:ext>
            </a:extLst>
          </p:cNvPr>
          <p:cNvSpPr txBox="1"/>
          <p:nvPr/>
        </p:nvSpPr>
        <p:spPr>
          <a:xfrm>
            <a:off x="5097982" y="4458712"/>
            <a:ext cx="592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Meta-model sees only the predictions of the models in level 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5DC49-0C52-5D44-FA98-CADF57202E4D}"/>
              </a:ext>
            </a:extLst>
          </p:cNvPr>
          <p:cNvSpPr txBox="1"/>
          <p:nvPr/>
        </p:nvSpPr>
        <p:spPr>
          <a:xfrm>
            <a:off x="5276007" y="6001352"/>
            <a:ext cx="24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won’t go beyond level 2</a:t>
            </a:r>
          </a:p>
        </p:txBody>
      </p:sp>
    </p:spTree>
    <p:extLst>
      <p:ext uri="{BB962C8B-B14F-4D97-AF65-F5344CB8AC3E}">
        <p14:creationId xmlns:p14="http://schemas.microsoft.com/office/powerpoint/2010/main" val="268219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392EF-341D-C210-3D3C-8326C168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765"/>
            <a:ext cx="8909508" cy="58041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4D5771-6756-F704-4FDC-26AB11AA1089}"/>
                  </a:ext>
                </a:extLst>
              </p14:cNvPr>
              <p14:cNvContentPartPr/>
              <p14:nvPr/>
            </p14:nvContentPartPr>
            <p14:xfrm>
              <a:off x="3819383" y="2144329"/>
              <a:ext cx="1690560" cy="6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4D5771-6756-F704-4FDC-26AB11AA1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743" y="2036689"/>
                <a:ext cx="1798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3645D2-687D-08B5-8688-FDB3AF8035E3}"/>
                  </a:ext>
                </a:extLst>
              </p14:cNvPr>
              <p14:cNvContentPartPr/>
              <p14:nvPr/>
            </p14:nvContentPartPr>
            <p14:xfrm>
              <a:off x="3228623" y="2516569"/>
              <a:ext cx="199764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3645D2-687D-08B5-8688-FDB3AF803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623" y="2408569"/>
                <a:ext cx="210528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312C8-482C-5F34-913B-7820C9FF441F}"/>
              </a:ext>
            </a:extLst>
          </p:cNvPr>
          <p:cNvGrpSpPr/>
          <p:nvPr/>
        </p:nvGrpSpPr>
        <p:grpSpPr>
          <a:xfrm>
            <a:off x="5104223" y="2694409"/>
            <a:ext cx="780840" cy="785880"/>
            <a:chOff x="5104223" y="2694409"/>
            <a:chExt cx="78084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7509E5-08AD-D462-4AC7-979E874FB288}"/>
                    </a:ext>
                  </a:extLst>
                </p14:cNvPr>
                <p14:cNvContentPartPr/>
                <p14:nvPr/>
              </p14:nvContentPartPr>
              <p14:xfrm>
                <a:off x="5104223" y="2839849"/>
                <a:ext cx="103680" cy="12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7509E5-08AD-D462-4AC7-979E874FB2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95223" y="2831209"/>
                  <a:ext cx="121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4AA017-4DCD-3E38-1C35-F3E111990C82}"/>
                    </a:ext>
                  </a:extLst>
                </p14:cNvPr>
                <p14:cNvContentPartPr/>
                <p14:nvPr/>
              </p14:nvContentPartPr>
              <p14:xfrm>
                <a:off x="5194943" y="2840209"/>
                <a:ext cx="88920" cy="73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4AA017-4DCD-3E38-1C35-F3E111990C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85943" y="2831569"/>
                  <a:ext cx="106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A1F94B-8094-0A20-F974-BFF622845A9E}"/>
                    </a:ext>
                  </a:extLst>
                </p14:cNvPr>
                <p14:cNvContentPartPr/>
                <p14:nvPr/>
              </p14:nvContentPartPr>
              <p14:xfrm>
                <a:off x="5340383" y="2718889"/>
                <a:ext cx="8640" cy="24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A1F94B-8094-0A20-F974-BFF622845A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31383" y="2709889"/>
                  <a:ext cx="26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A89282-66E7-0606-DD60-86A8216DE641}"/>
                    </a:ext>
                  </a:extLst>
                </p14:cNvPr>
                <p14:cNvContentPartPr/>
                <p14:nvPr/>
              </p14:nvContentPartPr>
              <p14:xfrm>
                <a:off x="5392223" y="2832289"/>
                <a:ext cx="118080" cy="18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A89282-66E7-0606-DD60-86A8216DE6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83583" y="2823649"/>
                  <a:ext cx="135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B9030A-5CCE-5D0B-A1BD-C49D58505970}"/>
                    </a:ext>
                  </a:extLst>
                </p14:cNvPr>
                <p14:cNvContentPartPr/>
                <p14:nvPr/>
              </p14:nvContentPartPr>
              <p14:xfrm>
                <a:off x="5652863" y="2767489"/>
                <a:ext cx="19800" cy="19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B9030A-5CCE-5D0B-A1BD-C49D5850597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4223" y="2758489"/>
                  <a:ext cx="37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D2C407-CA71-5F04-F444-2101E9B85809}"/>
                    </a:ext>
                  </a:extLst>
                </p14:cNvPr>
                <p14:cNvContentPartPr/>
                <p14:nvPr/>
              </p14:nvContentPartPr>
              <p14:xfrm>
                <a:off x="5532983" y="2694409"/>
                <a:ext cx="221400" cy="37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D2C407-CA71-5F04-F444-2101E9B858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24343" y="2685769"/>
                  <a:ext cx="239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0793D4-D82A-B75A-4CD2-9DCC82F3AC14}"/>
                    </a:ext>
                  </a:extLst>
                </p14:cNvPr>
                <p14:cNvContentPartPr/>
                <p14:nvPr/>
              </p14:nvContentPartPr>
              <p14:xfrm>
                <a:off x="5154263" y="3211729"/>
                <a:ext cx="130680" cy="19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0793D4-D82A-B75A-4CD2-9DCC82F3A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45263" y="3202729"/>
                  <a:ext cx="148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77A040-7872-66F6-C7DF-3830B6235205}"/>
                    </a:ext>
                  </a:extLst>
                </p14:cNvPr>
                <p14:cNvContentPartPr/>
                <p14:nvPr/>
              </p14:nvContentPartPr>
              <p14:xfrm>
                <a:off x="5348663" y="3139369"/>
                <a:ext cx="900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77A040-7872-66F6-C7DF-3830B62352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39663" y="3130729"/>
                  <a:ext cx="26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454AD8-A778-B1F9-D685-90674B03EA77}"/>
                    </a:ext>
                  </a:extLst>
                </p14:cNvPr>
                <p14:cNvContentPartPr/>
                <p14:nvPr/>
              </p14:nvContentPartPr>
              <p14:xfrm>
                <a:off x="5477903" y="3280129"/>
                <a:ext cx="97560" cy="9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454AD8-A778-B1F9-D685-90674B03EA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8903" y="3271129"/>
                  <a:ext cx="115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ED6FF6-392B-EF30-81A2-74045AD7B51D}"/>
                    </a:ext>
                  </a:extLst>
                </p14:cNvPr>
                <p14:cNvContentPartPr/>
                <p14:nvPr/>
              </p14:nvContentPartPr>
              <p14:xfrm>
                <a:off x="5359103" y="3301369"/>
                <a:ext cx="209160" cy="14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ED6FF6-392B-EF30-81A2-74045AD7B5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50463" y="3292729"/>
                  <a:ext cx="226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2CC929-BA66-0650-D9AB-50073C902AF2}"/>
                    </a:ext>
                  </a:extLst>
                </p14:cNvPr>
                <p14:cNvContentPartPr/>
                <p14:nvPr/>
              </p14:nvContentPartPr>
              <p14:xfrm>
                <a:off x="5672303" y="3192649"/>
                <a:ext cx="212760" cy="28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2CC929-BA66-0650-D9AB-50073C902A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303" y="3183649"/>
                  <a:ext cx="230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6C458F-6472-DB2B-488E-DD4C23DFFF35}"/>
                    </a:ext>
                  </a:extLst>
                </p14:cNvPr>
                <p14:cNvContentPartPr/>
                <p14:nvPr/>
              </p14:nvContentPartPr>
              <p14:xfrm>
                <a:off x="5744303" y="3236569"/>
                <a:ext cx="82800" cy="12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6C458F-6472-DB2B-488E-DD4C23DFFF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35663" y="3227929"/>
                  <a:ext cx="100440" cy="13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F6E99A2-67F5-442E-851A-B7997132322E}"/>
              </a:ext>
            </a:extLst>
          </p:cNvPr>
          <p:cNvSpPr txBox="1"/>
          <p:nvPr/>
        </p:nvSpPr>
        <p:spPr>
          <a:xfrm>
            <a:off x="6809971" y="4965139"/>
            <a:ext cx="2191627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2600" dirty="0">
                <a:solidFill>
                  <a:srgbClr val="E71224"/>
                </a:solidFill>
              </a:rPr>
              <a:t>Don’t use DNN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3C17D6-B22E-BDD3-3A0C-CC002F2635DA}"/>
              </a:ext>
            </a:extLst>
          </p:cNvPr>
          <p:cNvGrpSpPr/>
          <p:nvPr/>
        </p:nvGrpSpPr>
        <p:grpSpPr>
          <a:xfrm>
            <a:off x="7614503" y="5202889"/>
            <a:ext cx="360" cy="360"/>
            <a:chOff x="7614503" y="520288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BC208D-D33A-7381-9090-BEE8A4E4CE31}"/>
                    </a:ext>
                  </a:extLst>
                </p14:cNvPr>
                <p14:cNvContentPartPr/>
                <p14:nvPr/>
              </p14:nvContentPartPr>
              <p14:xfrm>
                <a:off x="7614503" y="5202889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BC208D-D33A-7381-9090-BEE8A4E4CE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05503" y="51942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ED5D70-B599-628B-6F47-37114F67B683}"/>
                    </a:ext>
                  </a:extLst>
                </p14:cNvPr>
                <p14:cNvContentPartPr/>
                <p14:nvPr/>
              </p14:nvContentPartPr>
              <p14:xfrm>
                <a:off x="7614503" y="520288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ED5D70-B599-628B-6F47-37114F67B6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05503" y="51942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DF6281-51C1-C5E8-8CB8-FA02D8C9E30F}"/>
                  </a:ext>
                </a:extLst>
              </p14:cNvPr>
              <p14:cNvContentPartPr/>
              <p14:nvPr/>
            </p14:nvContentPartPr>
            <p14:xfrm>
              <a:off x="2362823" y="5979049"/>
              <a:ext cx="2459520" cy="51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DF6281-51C1-C5E8-8CB8-FA02D8C9E3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4183" y="5970409"/>
                <a:ext cx="2477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252BE4-DBD0-DD8D-7B95-5AAEAEB3F017}"/>
                  </a:ext>
                </a:extLst>
              </p14:cNvPr>
              <p14:cNvContentPartPr/>
              <p14:nvPr/>
            </p14:nvContentPartPr>
            <p14:xfrm>
              <a:off x="5817743" y="5996329"/>
              <a:ext cx="1257120" cy="16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252BE4-DBD0-DD8D-7B95-5AAEAEB3F0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9103" y="5987329"/>
                <a:ext cx="1274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0B4AF6-6310-5CD7-B818-B042D386B45A}"/>
                  </a:ext>
                </a:extLst>
              </p14:cNvPr>
              <p14:cNvContentPartPr/>
              <p14:nvPr/>
            </p14:nvContentPartPr>
            <p14:xfrm>
              <a:off x="2775383" y="4045489"/>
              <a:ext cx="1304280" cy="4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0B4AF6-6310-5CD7-B818-B042D386B4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6383" y="4036849"/>
                <a:ext cx="1321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B3D95D-21D0-17AC-3313-3D6AEDE9BBFD}"/>
                  </a:ext>
                </a:extLst>
              </p14:cNvPr>
              <p14:cNvContentPartPr/>
              <p14:nvPr/>
            </p14:nvContentPartPr>
            <p14:xfrm>
              <a:off x="3439223" y="4619689"/>
              <a:ext cx="1294560" cy="49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B3D95D-21D0-17AC-3313-3D6AEDE9BB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5223" y="4512049"/>
                <a:ext cx="14022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7CFDB7-04FA-1BB2-A0D0-B22000D01134}"/>
                  </a:ext>
                </a:extLst>
              </p14:cNvPr>
              <p14:cNvContentPartPr/>
              <p14:nvPr/>
            </p14:nvContentPartPr>
            <p14:xfrm>
              <a:off x="5178743" y="4660009"/>
              <a:ext cx="1367280" cy="50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7CFDB7-04FA-1BB2-A0D0-B22000D011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25103" y="4552009"/>
                <a:ext cx="147492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4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71DDF-CA33-7BD0-E37F-BD4540DEBBAC}"/>
                  </a:ext>
                </a:extLst>
              </p14:cNvPr>
              <p14:cNvContentPartPr/>
              <p14:nvPr/>
            </p14:nvContentPartPr>
            <p14:xfrm>
              <a:off x="7549703" y="-72847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71DDF-CA33-7BD0-E37F-BD4540DEB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703" y="-83611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26083A-7008-674D-E72B-60E63EE8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98" y="498324"/>
            <a:ext cx="10789204" cy="58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10</a:t>
            </a:r>
          </a:p>
          <a:p>
            <a:r>
              <a:rPr lang="en-US" dirty="0">
                <a:latin typeface="roboto"/>
                <a:cs typeface="Calibri Light"/>
              </a:rPr>
              <a:t>Ensemble Learning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Blending Vs Stacking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Blending: Meta-model is trained on predictions made on a holdout </a:t>
            </a:r>
            <a:r>
              <a:rPr lang="en-US" sz="3600">
                <a:latin typeface="roboto"/>
                <a:ea typeface="+mj-ea"/>
                <a:cs typeface="Calibri Light"/>
              </a:rPr>
              <a:t>dataset (x_val)</a:t>
            </a:r>
            <a:endParaRPr lang="en-US" sz="36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6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>
                <a:latin typeface="roboto"/>
                <a:ea typeface="+mj-ea"/>
                <a:cs typeface="Calibri Light"/>
              </a:rPr>
              <a:t>Stacking: Meta-model is trained on out-of-fold predictions made during k-fold cross-validation</a:t>
            </a:r>
            <a:endParaRPr lang="en-US" sz="36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5DD754-1F13-C9B0-9A64-30A1B54D9FCB}"/>
                  </a:ext>
                </a:extLst>
              </p14:cNvPr>
              <p14:cNvContentPartPr/>
              <p14:nvPr/>
            </p14:nvContentPartPr>
            <p14:xfrm>
              <a:off x="6732503" y="2450689"/>
              <a:ext cx="97848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5DD754-1F13-C9B0-9A64-30A1B54D9F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863" y="2342689"/>
                <a:ext cx="1086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DEA611-6839-40B2-929B-A2EF39CD7758}"/>
                  </a:ext>
                </a:extLst>
              </p14:cNvPr>
              <p14:cNvContentPartPr/>
              <p14:nvPr/>
            </p14:nvContentPartPr>
            <p14:xfrm>
              <a:off x="8156663" y="3887089"/>
              <a:ext cx="223632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DEA611-6839-40B2-929B-A2EF39CD7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2663" y="3779089"/>
                <a:ext cx="23439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EA50D6-55BC-A09C-A5DB-077D09B43287}"/>
                  </a:ext>
                </a:extLst>
              </p14:cNvPr>
              <p14:cNvContentPartPr/>
              <p14:nvPr/>
            </p14:nvContentPartPr>
            <p14:xfrm>
              <a:off x="6024383" y="4424929"/>
              <a:ext cx="1189800" cy="18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EA50D6-55BC-A09C-A5DB-077D09B432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0743" y="4317289"/>
                <a:ext cx="12974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04805C-F04F-90F8-07DE-02FFF54D3827}"/>
                  </a:ext>
                </a:extLst>
              </p14:cNvPr>
              <p14:cNvContentPartPr/>
              <p14:nvPr/>
            </p14:nvContentPartPr>
            <p14:xfrm>
              <a:off x="7355663" y="4504849"/>
              <a:ext cx="3189960" cy="11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04805C-F04F-90F8-07DE-02FFF54D38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1663" y="4396849"/>
                <a:ext cx="329760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7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Bagging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Bagging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Several decision trees are built with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-  random subsets of data for building decision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-  random subsets of features used as splitting criteria for decision trees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Several weak learners' predictions are averaged into a single final prediction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Example: </a:t>
            </a:r>
            <a:r>
              <a:rPr lang="en-US" dirty="0" err="1">
                <a:latin typeface="roboto"/>
                <a:ea typeface="+mj-ea"/>
                <a:cs typeface="Calibri Light"/>
              </a:rPr>
              <a:t>RandomForest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E128E-461D-E3EF-4BF6-AA8114D2E7C1}"/>
                  </a:ext>
                </a:extLst>
              </p14:cNvPr>
              <p14:cNvContentPartPr/>
              <p14:nvPr/>
            </p14:nvContentPartPr>
            <p14:xfrm>
              <a:off x="2427623" y="5898049"/>
              <a:ext cx="2184480" cy="13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E128E-461D-E3EF-4BF6-AA8114D2E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3623" y="5790049"/>
                <a:ext cx="2292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98280F-0535-B559-0BAE-B0930045852A}"/>
                  </a:ext>
                </a:extLst>
              </p14:cNvPr>
              <p14:cNvContentPartPr/>
              <p14:nvPr/>
            </p14:nvContentPartPr>
            <p14:xfrm>
              <a:off x="638063" y="3088969"/>
              <a:ext cx="278640" cy="63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98280F-0535-B559-0BAE-B093004585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423" y="3079969"/>
                <a:ext cx="2962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9D99B7-D96A-B818-DF88-C005FF297C76}"/>
                  </a:ext>
                </a:extLst>
              </p14:cNvPr>
              <p14:cNvContentPartPr/>
              <p14:nvPr/>
            </p14:nvContentPartPr>
            <p14:xfrm>
              <a:off x="2192543" y="2889889"/>
              <a:ext cx="2089440" cy="14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9D99B7-D96A-B818-DF88-C005FF297C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3903" y="2880889"/>
                <a:ext cx="2107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41240A-67D5-BE56-B288-4DAE2730AD31}"/>
                  </a:ext>
                </a:extLst>
              </p14:cNvPr>
              <p14:cNvContentPartPr/>
              <p14:nvPr/>
            </p14:nvContentPartPr>
            <p14:xfrm>
              <a:off x="2492423" y="3357889"/>
              <a:ext cx="2261880" cy="4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41240A-67D5-BE56-B288-4DAE2730AD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3423" y="3348889"/>
                <a:ext cx="22795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F365CA-EC61-B375-DAED-3D8795745C85}"/>
                  </a:ext>
                </a:extLst>
              </p14:cNvPr>
              <p14:cNvContentPartPr/>
              <p14:nvPr/>
            </p14:nvContentPartPr>
            <p14:xfrm>
              <a:off x="2394863" y="3894289"/>
              <a:ext cx="2887920" cy="7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F365CA-EC61-B375-DAED-3D8795745C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6223" y="3885289"/>
                <a:ext cx="290556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B9ACBB9-1349-6EA2-32C0-1BEFED08E8A6}"/>
              </a:ext>
            </a:extLst>
          </p:cNvPr>
          <p:cNvGrpSpPr/>
          <p:nvPr/>
        </p:nvGrpSpPr>
        <p:grpSpPr>
          <a:xfrm>
            <a:off x="5012423" y="4070329"/>
            <a:ext cx="770040" cy="357840"/>
            <a:chOff x="5012423" y="4070329"/>
            <a:chExt cx="77004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8E912C-573F-35F0-917D-10C15AD3071B}"/>
                    </a:ext>
                  </a:extLst>
                </p14:cNvPr>
                <p14:cNvContentPartPr/>
                <p14:nvPr/>
              </p14:nvContentPartPr>
              <p14:xfrm>
                <a:off x="5130143" y="4070329"/>
                <a:ext cx="652320" cy="11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8E912C-573F-35F0-917D-10C15AD30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1143" y="4061329"/>
                  <a:ext cx="669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3885A7-C3CB-866A-D11D-D24B8F829686}"/>
                    </a:ext>
                  </a:extLst>
                </p14:cNvPr>
                <p14:cNvContentPartPr/>
                <p14:nvPr/>
              </p14:nvContentPartPr>
              <p14:xfrm>
                <a:off x="5012423" y="4094449"/>
                <a:ext cx="143640" cy="33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3885A7-C3CB-866A-D11D-D24B8F8296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3423" y="4085809"/>
                  <a:ext cx="161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BBA57F-5C5D-4734-4AB7-211AD4CA8F1A}"/>
                    </a:ext>
                  </a:extLst>
                </p14:cNvPr>
                <p14:cNvContentPartPr/>
                <p14:nvPr/>
              </p14:nvContentPartPr>
              <p14:xfrm>
                <a:off x="5210783" y="4215049"/>
                <a:ext cx="113040" cy="2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BBA57F-5C5D-4734-4AB7-211AD4CA8F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02143" y="4206409"/>
                  <a:ext cx="130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B337F3-A916-84FF-278D-9139A98AC998}"/>
                    </a:ext>
                  </a:extLst>
                </p14:cNvPr>
                <p14:cNvContentPartPr/>
                <p14:nvPr/>
              </p14:nvContentPartPr>
              <p14:xfrm>
                <a:off x="5210783" y="4304329"/>
                <a:ext cx="104760" cy="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B337F3-A916-84FF-278D-9139A98AC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02143" y="4295689"/>
                  <a:ext cx="122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C47521-3876-ED1A-390D-350D77127716}"/>
                    </a:ext>
                  </a:extLst>
                </p14:cNvPr>
                <p14:cNvContentPartPr/>
                <p14:nvPr/>
              </p14:nvContentPartPr>
              <p14:xfrm>
                <a:off x="5210423" y="4159249"/>
                <a:ext cx="23760" cy="22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C47521-3876-ED1A-390D-350D771277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1783" y="4150609"/>
                  <a:ext cx="41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9D1D82-4E34-2D83-02AC-3B1D81B595A8}"/>
                    </a:ext>
                  </a:extLst>
                </p14:cNvPr>
                <p14:cNvContentPartPr/>
                <p14:nvPr/>
              </p14:nvContentPartPr>
              <p14:xfrm>
                <a:off x="5275943" y="4159249"/>
                <a:ext cx="16560" cy="23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9D1D82-4E34-2D83-02AC-3B1D81B595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67303" y="4150609"/>
                  <a:ext cx="34200" cy="25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579EDD-FBFF-9AF6-B591-0EEB956825FE}"/>
              </a:ext>
            </a:extLst>
          </p:cNvPr>
          <p:cNvSpPr txBox="1"/>
          <p:nvPr/>
        </p:nvSpPr>
        <p:spPr>
          <a:xfrm>
            <a:off x="5282783" y="41023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00049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Boosting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Boosting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Prediction error in the previously built model is corrected in subsequent model-building exercise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At every iteration, errors from previous step are considered and used to learn new </a:t>
            </a:r>
            <a:r>
              <a:rPr lang="en-US" dirty="0">
                <a:latin typeface="roboto"/>
                <a:ea typeface="+mj-ea"/>
                <a:cs typeface="Calibri Light"/>
              </a:rPr>
              <a:t>patterns at subsequent steps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After several iterations, a robust model with minimal errors is built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Example: XGBoost, LightGBM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5D946D-1EE8-063B-2A9C-2A577E737CDE}"/>
              </a:ext>
            </a:extLst>
          </p:cNvPr>
          <p:cNvSpPr txBox="1"/>
          <p:nvPr/>
        </p:nvSpPr>
        <p:spPr>
          <a:xfrm>
            <a:off x="6554548" y="155831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1178C-4042-C163-3540-D8EDFF70EBD9}"/>
              </a:ext>
            </a:extLst>
          </p:cNvPr>
          <p:cNvSpPr txBox="1"/>
          <p:nvPr/>
        </p:nvSpPr>
        <p:spPr>
          <a:xfrm>
            <a:off x="3544311" y="3244334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iterations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A3147C-3878-4667-4DD8-053C4093DCC4}"/>
                  </a:ext>
                </a:extLst>
              </p14:cNvPr>
              <p14:cNvContentPartPr/>
              <p14:nvPr/>
            </p14:nvContentPartPr>
            <p14:xfrm>
              <a:off x="10309103" y="4275889"/>
              <a:ext cx="111960" cy="27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A3147C-3878-4667-4DD8-053C4093DC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0463" y="4267249"/>
                <a:ext cx="129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993272-F4E4-33DD-B2F4-E945A0F66C30}"/>
              </a:ext>
            </a:extLst>
          </p:cNvPr>
          <p:cNvSpPr txBox="1"/>
          <p:nvPr/>
        </p:nvSpPr>
        <p:spPr>
          <a:xfrm>
            <a:off x="9856099" y="361366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High-priority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B924A-3F4E-979D-6B94-C0BEE6B52D4F}"/>
                  </a:ext>
                </a:extLst>
              </p14:cNvPr>
              <p14:cNvContentPartPr/>
              <p14:nvPr/>
            </p14:nvContentPartPr>
            <p14:xfrm>
              <a:off x="3875903" y="4118569"/>
              <a:ext cx="897480" cy="9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B924A-3F4E-979D-6B94-C0BEE6B52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1903" y="4010569"/>
                <a:ext cx="1005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BC33CB-7714-C3A5-814E-682B7216C2D3}"/>
                  </a:ext>
                </a:extLst>
              </p14:cNvPr>
              <p14:cNvContentPartPr/>
              <p14:nvPr/>
            </p14:nvContentPartPr>
            <p14:xfrm>
              <a:off x="5720903" y="-1022951"/>
              <a:ext cx="360" cy="3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BC33CB-7714-C3A5-814E-682B7216C2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7263" y="-1130591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090ACA-924C-8D09-922E-EF6112268F9D}"/>
                  </a:ext>
                </a:extLst>
              </p14:cNvPr>
              <p14:cNvContentPartPr/>
              <p14:nvPr/>
            </p14:nvContentPartPr>
            <p14:xfrm>
              <a:off x="7290863" y="-109243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090ACA-924C-8D09-922E-EF6112268F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7223" y="-12004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F27E9F-49B3-DABB-6761-F43B1EFE922F}"/>
                  </a:ext>
                </a:extLst>
              </p14:cNvPr>
              <p14:cNvContentPartPr/>
              <p14:nvPr/>
            </p14:nvContentPartPr>
            <p14:xfrm>
              <a:off x="3066623" y="5389009"/>
              <a:ext cx="1504440" cy="65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F27E9F-49B3-DABB-6761-F43B1EFE92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2623" y="5281369"/>
                <a:ext cx="161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F112EF-61F6-3FBE-4E61-ED3BEE71C488}"/>
                  </a:ext>
                </a:extLst>
              </p14:cNvPr>
              <p14:cNvContentPartPr/>
              <p14:nvPr/>
            </p14:nvContentPartPr>
            <p14:xfrm>
              <a:off x="8002943" y="5502049"/>
              <a:ext cx="2271600" cy="4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F112EF-61F6-3FBE-4E61-ED3BEE71C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8943" y="5394409"/>
                <a:ext cx="2379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3F3ECF-5771-23D8-B10E-70B3159A68EC}"/>
                  </a:ext>
                </a:extLst>
              </p14:cNvPr>
              <p14:cNvContentPartPr/>
              <p14:nvPr/>
            </p14:nvContentPartPr>
            <p14:xfrm>
              <a:off x="7031663" y="-78535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3F3ECF-5771-23D8-B10E-70B3159A68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8023" y="-8929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75E0EB-4BB6-5E09-AACB-3A70D9F4B659}"/>
                  </a:ext>
                </a:extLst>
              </p14:cNvPr>
              <p14:cNvContentPartPr/>
              <p14:nvPr/>
            </p14:nvContentPartPr>
            <p14:xfrm>
              <a:off x="8367263" y="8221129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75E0EB-4BB6-5E09-AACB-3A70D9F4B6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13263" y="811348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84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Scikit-learn documentation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https://scikit-learn.org/stable/modules/ensemble.html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Python Data Science Handbook by </a:t>
            </a:r>
            <a:r>
              <a:rPr lang="en-US" sz="3200" i="1" dirty="0">
                <a:latin typeface="roboto"/>
                <a:ea typeface="+mj-ea"/>
                <a:cs typeface="Calibri Light"/>
              </a:rPr>
              <a:t>Jake Vanderplas</a:t>
            </a: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Ensemble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Voting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Averaging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Weighted Averaging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Stacking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Blending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Bagging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Boosting</a:t>
            </a:r>
          </a:p>
          <a:p>
            <a:pPr>
              <a:buNone/>
            </a:pPr>
            <a:endParaRPr lang="en-US" sz="300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What is Ensemble?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Combine the decisions from multiple models to improve the overall performance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Voting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Averaging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Weighted Averaging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Stacking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Blending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Bagging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Boosting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Used for Classification problems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</a:p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Every prediction = 1 vote</a:t>
            </a:r>
          </a:p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The class label that got the maximum vote is the final prediction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latin typeface="roboto"/>
                <a:ea typeface="+mj-ea"/>
                <a:cs typeface="Calibri Light"/>
              </a:rPr>
              <a:t>Mode (Maximum occurrence of a class label)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73633-0381-D0E8-A914-0461B40498F0}"/>
                  </a:ext>
                </a:extLst>
              </p14:cNvPr>
              <p14:cNvContentPartPr/>
              <p14:nvPr/>
            </p14:nvContentPartPr>
            <p14:xfrm>
              <a:off x="2362823" y="1722049"/>
              <a:ext cx="3430440" cy="7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73633-0381-D0E8-A914-0461B40498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183" y="1614409"/>
                <a:ext cx="3538080" cy="29088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7937D9A-0BDC-44CC-95CC-0EDD2274D9C3}"/>
              </a:ext>
            </a:extLst>
          </p:cNvPr>
          <p:cNvSpPr txBox="1"/>
          <p:nvPr/>
        </p:nvSpPr>
        <p:spPr>
          <a:xfrm>
            <a:off x="5978981" y="1413689"/>
            <a:ext cx="1654620" cy="5539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3000" dirty="0">
                <a:solidFill>
                  <a:srgbClr val="E71224"/>
                </a:solidFill>
              </a:rPr>
              <a:t>(discrete)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96D04E-6C1F-4DDA-9AD2-4B2D38D2F147}"/>
              </a:ext>
            </a:extLst>
          </p:cNvPr>
          <p:cNvSpPr txBox="1"/>
          <p:nvPr/>
        </p:nvSpPr>
        <p:spPr>
          <a:xfrm>
            <a:off x="1482836" y="3962853"/>
            <a:ext cx="1370889" cy="4770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2500">
                <a:solidFill>
                  <a:srgbClr val="E71224"/>
                </a:solidFill>
              </a:rPr>
              <a:t>5 models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35582-4D2F-AF26-FC78-1E4390F9E9AB}"/>
              </a:ext>
            </a:extLst>
          </p:cNvPr>
          <p:cNvGrpSpPr/>
          <p:nvPr/>
        </p:nvGrpSpPr>
        <p:grpSpPr>
          <a:xfrm>
            <a:off x="2969783" y="4094449"/>
            <a:ext cx="263160" cy="173880"/>
            <a:chOff x="2969783" y="4094449"/>
            <a:chExt cx="2631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BB778B-CABF-FF4B-E058-92C3F43FEB71}"/>
                    </a:ext>
                  </a:extLst>
                </p14:cNvPr>
                <p14:cNvContentPartPr/>
                <p14:nvPr/>
              </p14:nvContentPartPr>
              <p14:xfrm>
                <a:off x="2969783" y="4175089"/>
                <a:ext cx="179280" cy="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BB778B-CABF-FF4B-E058-92C3F43FEB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1143" y="4166089"/>
                  <a:ext cx="196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247697-7ABE-0578-7B33-1AFD48632A1D}"/>
                    </a:ext>
                  </a:extLst>
                </p14:cNvPr>
                <p14:cNvContentPartPr/>
                <p14:nvPr/>
              </p14:nvContentPartPr>
              <p14:xfrm>
                <a:off x="3114863" y="4094449"/>
                <a:ext cx="118080" cy="17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247697-7ABE-0578-7B33-1AFD48632A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6223" y="4085809"/>
                  <a:ext cx="13572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F74358D-22A5-94D2-67CD-F4281A79F3B2}"/>
              </a:ext>
            </a:extLst>
          </p:cNvPr>
          <p:cNvSpPr txBox="1"/>
          <p:nvPr/>
        </p:nvSpPr>
        <p:spPr>
          <a:xfrm>
            <a:off x="3410201" y="3851923"/>
            <a:ext cx="11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 No loan</a:t>
            </a:r>
          </a:p>
          <a:p>
            <a:r>
              <a:rPr lang="en-CA" dirty="0">
                <a:solidFill>
                  <a:srgbClr val="FF0000"/>
                </a:solidFill>
              </a:rPr>
              <a:t>1 Yes Loan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19354A-B4E9-E816-2C22-CD9B808FCB62}"/>
              </a:ext>
            </a:extLst>
          </p:cNvPr>
          <p:cNvGrpSpPr/>
          <p:nvPr/>
        </p:nvGrpSpPr>
        <p:grpSpPr>
          <a:xfrm>
            <a:off x="4620383" y="4150969"/>
            <a:ext cx="329760" cy="149040"/>
            <a:chOff x="4620383" y="4150969"/>
            <a:chExt cx="3297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5AD2EA-425C-F06B-AB54-6DC7E268674E}"/>
                    </a:ext>
                  </a:extLst>
                </p14:cNvPr>
                <p14:cNvContentPartPr/>
                <p14:nvPr/>
              </p14:nvContentPartPr>
              <p14:xfrm>
                <a:off x="4620383" y="4206049"/>
                <a:ext cx="263520" cy="4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5AD2EA-425C-F06B-AB54-6DC7E26867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1383" y="4197049"/>
                  <a:ext cx="281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4EE9A2-D553-8906-730E-E31C1B497362}"/>
                    </a:ext>
                  </a:extLst>
                </p14:cNvPr>
                <p14:cNvContentPartPr/>
                <p14:nvPr/>
              </p14:nvContentPartPr>
              <p14:xfrm>
                <a:off x="4830623" y="4150969"/>
                <a:ext cx="119520" cy="14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4EE9A2-D553-8906-730E-E31C1B4973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1623" y="4142329"/>
                  <a:ext cx="137160" cy="16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608F752-A986-DC11-D8F9-30E923063FFF}"/>
              </a:ext>
            </a:extLst>
          </p:cNvPr>
          <p:cNvSpPr txBox="1"/>
          <p:nvPr/>
        </p:nvSpPr>
        <p:spPr>
          <a:xfrm>
            <a:off x="5061701" y="40167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 Loan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D4135-47AD-E7CF-470D-A36B0B02E933}"/>
                  </a:ext>
                </a:extLst>
              </p14:cNvPr>
              <p14:cNvContentPartPr/>
              <p14:nvPr/>
            </p14:nvContentPartPr>
            <p14:xfrm>
              <a:off x="3730463" y="3058009"/>
              <a:ext cx="932400" cy="12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D4135-47AD-E7CF-470D-A36B0B02E9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6463" y="2950369"/>
                <a:ext cx="1040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9E2562-40CE-FA5C-9DAA-FC2A94F11905}"/>
                  </a:ext>
                </a:extLst>
              </p14:cNvPr>
              <p14:cNvContentPartPr/>
              <p14:nvPr/>
            </p14:nvContentPartPr>
            <p14:xfrm>
              <a:off x="1003103" y="4644529"/>
              <a:ext cx="776520" cy="48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9E2562-40CE-FA5C-9DAA-FC2A94F119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103" y="4536889"/>
                <a:ext cx="88416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00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Averaging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Averaging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Used for Regression problems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Multiple models are used to make predictions for each data point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Every prediction = 1 vote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The average of class predictions from models is the final prediction</a:t>
            </a:r>
          </a:p>
          <a:p>
            <a:pPr marL="0" indent="0">
              <a:buNone/>
            </a:pP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600">
                <a:latin typeface="roboto"/>
                <a:ea typeface="+mj-ea"/>
                <a:cs typeface="Calibri Light"/>
              </a:rPr>
              <a:t>Mean(Average of class labels from different models)</a:t>
            </a:r>
            <a:endParaRPr lang="en-US" sz="26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43E96-A6BF-7DC3-02FE-88CB0D09BF8F}"/>
                  </a:ext>
                </a:extLst>
              </p14:cNvPr>
              <p14:cNvContentPartPr/>
              <p14:nvPr/>
            </p14:nvContentPartPr>
            <p14:xfrm>
              <a:off x="2370743" y="1658689"/>
              <a:ext cx="3123000" cy="5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43E96-A6BF-7DC3-02FE-88CB0D09B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6743" y="1550689"/>
                <a:ext cx="323064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AD822D-33D9-9960-5DC4-3BB417FA0CBF}"/>
              </a:ext>
            </a:extLst>
          </p:cNvPr>
          <p:cNvSpPr txBox="1"/>
          <p:nvPr/>
        </p:nvSpPr>
        <p:spPr>
          <a:xfrm>
            <a:off x="5923371" y="1503183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Continuous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211586-87D4-FFA7-8ED8-27E720CADFB3}"/>
                  </a:ext>
                </a:extLst>
              </p14:cNvPr>
              <p14:cNvContentPartPr/>
              <p14:nvPr/>
            </p14:nvContentPartPr>
            <p14:xfrm>
              <a:off x="995183" y="4539409"/>
              <a:ext cx="842040" cy="2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211586-87D4-FFA7-8ED8-27E720CADF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543" y="4431409"/>
                <a:ext cx="949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2DCC57-45E3-4277-AA3D-9B64922D1F82}"/>
                  </a:ext>
                </a:extLst>
              </p14:cNvPr>
              <p14:cNvContentPartPr/>
              <p14:nvPr/>
            </p14:nvContentPartPr>
            <p14:xfrm>
              <a:off x="1658663" y="3744889"/>
              <a:ext cx="4129560" cy="12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2DCC57-45E3-4277-AA3D-9B64922D1F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0023" y="3736249"/>
                <a:ext cx="41472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6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716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Agenda</vt:lpstr>
      <vt:lpstr>Ensemble</vt:lpstr>
      <vt:lpstr>What is Ensemble?</vt:lpstr>
      <vt:lpstr>Voting</vt:lpstr>
      <vt:lpstr>Voting</vt:lpstr>
      <vt:lpstr>Averaging</vt:lpstr>
      <vt:lpstr>Averaging</vt:lpstr>
      <vt:lpstr>Weighted Averaging</vt:lpstr>
      <vt:lpstr>Weighted Averaging</vt:lpstr>
      <vt:lpstr>Stacking</vt:lpstr>
      <vt:lpstr>Stacking</vt:lpstr>
      <vt:lpstr>Stacking</vt:lpstr>
      <vt:lpstr>Blending</vt:lpstr>
      <vt:lpstr>Blending</vt:lpstr>
      <vt:lpstr>Blending</vt:lpstr>
      <vt:lpstr>PowerPoint Presentation</vt:lpstr>
      <vt:lpstr>PowerPoint Presentation</vt:lpstr>
      <vt:lpstr>Blending Vs Stacking</vt:lpstr>
      <vt:lpstr>Bagging</vt:lpstr>
      <vt:lpstr>Bagging</vt:lpstr>
      <vt:lpstr>Boosting</vt:lpstr>
      <vt:lpstr>Boosting</vt:lpstr>
      <vt:lpstr>Machine Learning Process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Chun Ting Yiu</cp:lastModifiedBy>
  <cp:revision>1447</cp:revision>
  <dcterms:created xsi:type="dcterms:W3CDTF">2020-12-23T22:31:42Z</dcterms:created>
  <dcterms:modified xsi:type="dcterms:W3CDTF">2023-09-27T22:54:46Z</dcterms:modified>
</cp:coreProperties>
</file>