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6"/>
  </p:normalViewPr>
  <p:slideViewPr>
    <p:cSldViewPr snapToGrid="0">
      <p:cViewPr varScale="1">
        <p:scale>
          <a:sx n="193" d="100"/>
          <a:sy n="193" d="100"/>
        </p:scale>
        <p:origin x="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31E2-146E-9D50-863F-722D30C18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0EA2F-E977-E4FA-E461-EA49BF0A4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CD17-C6EA-6FFC-BFC9-F981B085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615E-5D88-EF43-B211-95113B4D7E53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A6CD8-7D17-A980-B431-B0B62A9B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ACF2-C6EF-09B3-8889-33C6102D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2B32-6AA0-B441-8159-812AE45B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5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6703-E300-5FCC-3D86-A4A9312F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2320E-3BB7-0A10-CCF0-051884862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9E40-8255-E75A-230A-F8B25A9E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615E-5D88-EF43-B211-95113B4D7E53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28103-11A5-CA71-34EB-A634A1BE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2F0B-5561-F484-3526-1961E47C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2B32-6AA0-B441-8159-812AE45B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7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D8C93-69A2-EC83-D937-3B66833D4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3FD06-CA34-F367-37FA-86486FDB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D4268-884D-60AE-A147-F05AFBB1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615E-5D88-EF43-B211-95113B4D7E53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B05E7-8A89-8A4C-3667-E7776875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AC49-D4EE-0BEA-6B20-96019B51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2B32-6AA0-B441-8159-812AE45B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6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8278-71CD-EE9A-804B-1580FAFD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120E-38B2-AC7D-A399-2CC4F1D7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D83C-3616-3278-34B2-478A890F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615E-5D88-EF43-B211-95113B4D7E53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BB9D4-A91D-4617-E415-3ABF3083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69DA8-9F28-11F6-F97A-BE01C45B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2B32-6AA0-B441-8159-812AE45B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1D50-1B49-0A42-03BF-29B59418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F37E5-CDDA-7509-7CEF-F4EE4752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11E42-E67E-4CBA-10CD-D2AC2BF9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615E-5D88-EF43-B211-95113B4D7E53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5582A-DA03-10D4-1E8C-3512683D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595B6-6D07-26F5-F0CE-F6E02916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2B32-6AA0-B441-8159-812AE45B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2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6032-2F7A-66D4-2999-40608D5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A2A6-D3C0-6B18-66CD-E31C195C1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5D8D8-BF71-D5C9-8B39-490747077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0729-C897-C4BD-657B-2B1C157F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615E-5D88-EF43-B211-95113B4D7E53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0912C-4340-A25A-DD9D-DD7AB73C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79DB3-1809-B159-ED3A-6F45F230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2B32-6AA0-B441-8159-812AE45B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2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53A8-CA6E-B62B-1D91-9DE84FDC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1C8C-7D67-B4BD-3AA0-D2CB8A400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D799A-874E-515F-7916-741C0C262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B32DA-A6AE-216E-46D1-7B1A57F9F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9B48F-B99D-ADD0-066A-5051A75CC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69E81-C1F0-FB88-80DD-5DD9458D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615E-5D88-EF43-B211-95113B4D7E53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DE407-A362-DFE3-746B-BD59CCED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52664-BA66-1B43-125E-AB2950A9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2B32-6AA0-B441-8159-812AE45B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2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344B-9B44-A7C4-4FA4-3C458FA1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9279F-6C99-FFF8-653D-633CFFD4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615E-5D88-EF43-B211-95113B4D7E53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690CC-939B-3CC1-B95D-029E9FAA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D022C-9F10-8380-EA10-A75767DD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2B32-6AA0-B441-8159-812AE45B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0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D8A6E-8AD6-98EF-091D-BA47CB03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615E-5D88-EF43-B211-95113B4D7E53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32C66-AA78-352C-6ABF-DB59F174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37305-AED3-1FD0-A07C-DFC5FC8B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2B32-6AA0-B441-8159-812AE45B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9448-D558-29AF-E4BE-5E22AF39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85B0-0975-2EEB-864E-E9865E16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4B463-B25C-02CC-9313-E4D009AE3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9ACC7-FF36-5997-81B2-E2D61971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615E-5D88-EF43-B211-95113B4D7E53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137D9-6280-B8FE-62B2-ED50D95B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FC435-8050-A065-4B92-1E846442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2B32-6AA0-B441-8159-812AE45B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6367-95E1-48C6-04E4-DB3344D6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8D7EF-4944-3951-AAAD-82683B084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2B178-E0B5-9368-CF04-F5479BF1A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A5FDF-A592-8A53-7941-313A251D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615E-5D88-EF43-B211-95113B4D7E53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585DC-D8EC-2A57-524F-C9D19CD3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DDB4D-139B-30AF-19BF-744DAC8E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2B32-6AA0-B441-8159-812AE45B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A80B7-4674-50D3-0A4A-88836A9B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F9B33-52C9-3910-4621-0023324E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5CAC-80A7-C77B-A56C-D71E73B4A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6615E-5D88-EF43-B211-95113B4D7E53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BDD84-60F4-E177-6186-5D1933F1C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13EF-9AEB-8008-8613-9EB395B54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62B32-6AA0-B441-8159-812AE45B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7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667978-06E0-6846-46AA-59F436929672}"/>
              </a:ext>
            </a:extLst>
          </p:cNvPr>
          <p:cNvSpPr/>
          <p:nvPr/>
        </p:nvSpPr>
        <p:spPr>
          <a:xfrm>
            <a:off x="3376776" y="4258185"/>
            <a:ext cx="1232452" cy="503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284FD-39EE-8585-4825-F6ABC99B3DC1}"/>
              </a:ext>
            </a:extLst>
          </p:cNvPr>
          <p:cNvSpPr/>
          <p:nvPr/>
        </p:nvSpPr>
        <p:spPr>
          <a:xfrm>
            <a:off x="3391289" y="3620927"/>
            <a:ext cx="1232452" cy="503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971D4-16DD-47AB-07FB-06E51990E789}"/>
              </a:ext>
            </a:extLst>
          </p:cNvPr>
          <p:cNvSpPr/>
          <p:nvPr/>
        </p:nvSpPr>
        <p:spPr>
          <a:xfrm>
            <a:off x="1861923" y="4258185"/>
            <a:ext cx="1378225" cy="503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F3849-82F8-2640-DB9B-D07ED2A54C83}"/>
              </a:ext>
            </a:extLst>
          </p:cNvPr>
          <p:cNvSpPr/>
          <p:nvPr/>
        </p:nvSpPr>
        <p:spPr>
          <a:xfrm>
            <a:off x="1883717" y="2345160"/>
            <a:ext cx="1232452" cy="503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2562A-EECC-DC58-9DE8-7A314D621FE7}"/>
              </a:ext>
            </a:extLst>
          </p:cNvPr>
          <p:cNvSpPr/>
          <p:nvPr/>
        </p:nvSpPr>
        <p:spPr>
          <a:xfrm>
            <a:off x="3391289" y="2978427"/>
            <a:ext cx="1232452" cy="503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A7369-50C6-E741-43BD-72492E7D7424}"/>
              </a:ext>
            </a:extLst>
          </p:cNvPr>
          <p:cNvSpPr txBox="1"/>
          <p:nvPr/>
        </p:nvSpPr>
        <p:spPr>
          <a:xfrm>
            <a:off x="397611" y="5649458"/>
            <a:ext cx="1243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runtime layer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746671-07D3-6332-1172-9EC79C894E4C}"/>
              </a:ext>
            </a:extLst>
          </p:cNvPr>
          <p:cNvSpPr/>
          <p:nvPr/>
        </p:nvSpPr>
        <p:spPr>
          <a:xfrm>
            <a:off x="3362887" y="4887656"/>
            <a:ext cx="1232452" cy="503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Included Dependencies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79A8F0-0084-290D-584F-672D71C99F6E}"/>
              </a:ext>
            </a:extLst>
          </p:cNvPr>
          <p:cNvSpPr txBox="1"/>
          <p:nvPr/>
        </p:nvSpPr>
        <p:spPr>
          <a:xfrm>
            <a:off x="420397" y="3114693"/>
            <a:ext cx="1251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protocol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F231E-9ADF-3DBD-97A5-64F7469CFD60}"/>
              </a:ext>
            </a:extLst>
          </p:cNvPr>
          <p:cNvSpPr txBox="1"/>
          <p:nvPr/>
        </p:nvSpPr>
        <p:spPr>
          <a:xfrm>
            <a:off x="305945" y="3824845"/>
            <a:ext cx="2893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Domain Layer – business decisions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691C88-6773-EF9B-6D49-44C5388C638D}"/>
              </a:ext>
            </a:extLst>
          </p:cNvPr>
          <p:cNvSpPr txBox="1"/>
          <p:nvPr/>
        </p:nvSpPr>
        <p:spPr>
          <a:xfrm>
            <a:off x="575202" y="5378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/pulse/service-vs-capability-process-</a:t>
            </a:r>
            <a:r>
              <a:rPr lang="en-US" dirty="0" err="1"/>
              <a:t>daniel</a:t>
            </a:r>
            <a:r>
              <a:rPr lang="en-US" dirty="0"/>
              <a:t>-</a:t>
            </a:r>
            <a:r>
              <a:rPr lang="en-US" dirty="0" err="1"/>
              <a:t>dekkers</a:t>
            </a:r>
            <a:r>
              <a:rPr lang="en-US" dirty="0"/>
              <a:t>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6D8983-A086-61D7-52A5-12082839C8F3}"/>
              </a:ext>
            </a:extLst>
          </p:cNvPr>
          <p:cNvSpPr txBox="1"/>
          <p:nvPr/>
        </p:nvSpPr>
        <p:spPr>
          <a:xfrm>
            <a:off x="2091029" y="3429000"/>
            <a:ext cx="129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Interface layer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5C7269-2C2B-EADE-CFC2-B957A7415972}"/>
              </a:ext>
            </a:extLst>
          </p:cNvPr>
          <p:cNvSpPr/>
          <p:nvPr/>
        </p:nvSpPr>
        <p:spPr>
          <a:xfrm>
            <a:off x="3362887" y="5543084"/>
            <a:ext cx="1232452" cy="503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16A07C-C969-1B93-2C7C-9D0F0B0667DE}"/>
              </a:ext>
            </a:extLst>
          </p:cNvPr>
          <p:cNvSpPr txBox="1"/>
          <p:nvPr/>
        </p:nvSpPr>
        <p:spPr>
          <a:xfrm>
            <a:off x="397611" y="5025762"/>
            <a:ext cx="1464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framework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CB4DF-03F4-8903-75DC-2A7AA138EAF2}"/>
              </a:ext>
            </a:extLst>
          </p:cNvPr>
          <p:cNvSpPr/>
          <p:nvPr/>
        </p:nvSpPr>
        <p:spPr>
          <a:xfrm>
            <a:off x="3362887" y="6198512"/>
            <a:ext cx="1232452" cy="503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E117BE-6BFC-13F6-6E57-C6F668EF7E5A}"/>
              </a:ext>
            </a:extLst>
          </p:cNvPr>
          <p:cNvSpPr txBox="1"/>
          <p:nvPr/>
        </p:nvSpPr>
        <p:spPr>
          <a:xfrm>
            <a:off x="420397" y="6216606"/>
            <a:ext cx="165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Infrastructure layer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2FBBE0-796B-8B39-6B5E-46DC118915F0}"/>
              </a:ext>
            </a:extLst>
          </p:cNvPr>
          <p:cNvSpPr/>
          <p:nvPr/>
        </p:nvSpPr>
        <p:spPr>
          <a:xfrm>
            <a:off x="4745856" y="4258185"/>
            <a:ext cx="1232452" cy="503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B0C19F-AAB3-EE6C-7F47-BD173E664160}"/>
              </a:ext>
            </a:extLst>
          </p:cNvPr>
          <p:cNvSpPr txBox="1"/>
          <p:nvPr/>
        </p:nvSpPr>
        <p:spPr>
          <a:xfrm>
            <a:off x="8138059" y="2387282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security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D03459-4E1A-7164-77C7-AC295C3D995E}"/>
              </a:ext>
            </a:extLst>
          </p:cNvPr>
          <p:cNvSpPr txBox="1"/>
          <p:nvPr/>
        </p:nvSpPr>
        <p:spPr>
          <a:xfrm>
            <a:off x="7031593" y="2968371"/>
            <a:ext cx="221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Secure the protocol layer, in HTTP, correct headers,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811850-1BCD-8CC8-23B0-65E362ADCA19}"/>
              </a:ext>
            </a:extLst>
          </p:cNvPr>
          <p:cNvSpPr/>
          <p:nvPr/>
        </p:nvSpPr>
        <p:spPr>
          <a:xfrm>
            <a:off x="3376776" y="2345160"/>
            <a:ext cx="1232452" cy="503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7F788-0CDD-7151-2E57-0F3E0CE11981}"/>
              </a:ext>
            </a:extLst>
          </p:cNvPr>
          <p:cNvSpPr/>
          <p:nvPr/>
        </p:nvSpPr>
        <p:spPr>
          <a:xfrm>
            <a:off x="4821263" y="2345160"/>
            <a:ext cx="1232452" cy="503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BAD326-2948-DEC7-9000-75A06977D90F}"/>
              </a:ext>
            </a:extLst>
          </p:cNvPr>
          <p:cNvSpPr txBox="1"/>
          <p:nvPr/>
        </p:nvSpPr>
        <p:spPr>
          <a:xfrm>
            <a:off x="7027819" y="3658731"/>
            <a:ext cx="22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Business permission rules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DA57EF-A160-4714-BBE4-33BDD34EE3B0}"/>
              </a:ext>
            </a:extLst>
          </p:cNvPr>
          <p:cNvSpPr txBox="1"/>
          <p:nvPr/>
        </p:nvSpPr>
        <p:spPr>
          <a:xfrm>
            <a:off x="7110184" y="4479224"/>
            <a:ext cx="22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Business permission rules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6DDC6-8047-F804-1823-2B40B1782DA8}"/>
              </a:ext>
            </a:extLst>
          </p:cNvPr>
          <p:cNvSpPr txBox="1"/>
          <p:nvPr/>
        </p:nvSpPr>
        <p:spPr>
          <a:xfrm>
            <a:off x="7100706" y="5607496"/>
            <a:ext cx="185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Keep Java Up-to-Date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73ED0-8198-C142-3023-3CD0BA0AE966}"/>
              </a:ext>
            </a:extLst>
          </p:cNvPr>
          <p:cNvSpPr txBox="1"/>
          <p:nvPr/>
        </p:nvSpPr>
        <p:spPr>
          <a:xfrm>
            <a:off x="7160341" y="5031488"/>
            <a:ext cx="196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Dependency Scanning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3AC44C-4383-1E32-1798-CE78AE5369C0}"/>
              </a:ext>
            </a:extLst>
          </p:cNvPr>
          <p:cNvSpPr txBox="1"/>
          <p:nvPr/>
        </p:nvSpPr>
        <p:spPr>
          <a:xfrm>
            <a:off x="7027819" y="6183504"/>
            <a:ext cx="1327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Cloud Security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22D0A1-D52D-9619-BA27-76EBF485B89B}"/>
              </a:ext>
            </a:extLst>
          </p:cNvPr>
          <p:cNvSpPr/>
          <p:nvPr/>
        </p:nvSpPr>
        <p:spPr>
          <a:xfrm>
            <a:off x="9330664" y="2817114"/>
            <a:ext cx="2458280" cy="1839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scanning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762F61-A15E-D01E-0422-08781D4442AA}"/>
              </a:ext>
            </a:extLst>
          </p:cNvPr>
          <p:cNvSpPr txBox="1"/>
          <p:nvPr/>
        </p:nvSpPr>
        <p:spPr>
          <a:xfrm>
            <a:off x="420397" y="2387282"/>
            <a:ext cx="1251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external layer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8E68C9-F981-ACBA-B247-609BB534CDA3}"/>
              </a:ext>
            </a:extLst>
          </p:cNvPr>
          <p:cNvSpPr txBox="1"/>
          <p:nvPr/>
        </p:nvSpPr>
        <p:spPr>
          <a:xfrm>
            <a:off x="6546574" y="5077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i="0" dirty="0">
                <a:effectLst/>
                <a:highlight>
                  <a:srgbClr val="FFFFFF"/>
                </a:highlight>
                <a:latin typeface="-apple-system"/>
              </a:rPr>
              <a:t>Capability:</a:t>
            </a:r>
            <a:r>
              <a:rPr lang="en-AU" b="0" i="0" dirty="0">
                <a:effectLst/>
                <a:highlight>
                  <a:srgbClr val="FFFFFF"/>
                </a:highlight>
                <a:latin typeface="-apple-system"/>
              </a:rPr>
              <a:t> is the what we do</a:t>
            </a:r>
            <a:br>
              <a:rPr lang="en-AU" dirty="0"/>
            </a:br>
            <a:r>
              <a:rPr lang="en-AU" b="1" i="0" dirty="0">
                <a:effectLst/>
                <a:highlight>
                  <a:srgbClr val="FFFFFF"/>
                </a:highlight>
                <a:latin typeface="-apple-system"/>
              </a:rPr>
              <a:t>Process:</a:t>
            </a:r>
            <a:r>
              <a:rPr lang="en-AU" b="0" i="0" dirty="0">
                <a:effectLst/>
                <a:highlight>
                  <a:srgbClr val="FFFFFF"/>
                </a:highlight>
                <a:latin typeface="-apple-system"/>
              </a:rPr>
              <a:t> is the how we do it (--&gt; how a capability is executed)</a:t>
            </a:r>
            <a:br>
              <a:rPr lang="en-AU" dirty="0"/>
            </a:br>
            <a:r>
              <a:rPr lang="en-AU" b="1" i="0" dirty="0">
                <a:effectLst/>
                <a:highlight>
                  <a:srgbClr val="FFFFFF"/>
                </a:highlight>
                <a:latin typeface="-apple-system"/>
              </a:rPr>
              <a:t>Service:</a:t>
            </a:r>
            <a:r>
              <a:rPr lang="en-AU" b="0" i="0" dirty="0">
                <a:effectLst/>
                <a:highlight>
                  <a:srgbClr val="FFFFFF"/>
                </a:highlight>
                <a:latin typeface="-apple-system"/>
              </a:rPr>
              <a:t> is the how we access it (--&gt; how a capability is accessed)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5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108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Derrick Futschik</dc:creator>
  <cp:lastModifiedBy>Derrick Futschik</cp:lastModifiedBy>
  <cp:revision>13</cp:revision>
  <dcterms:created xsi:type="dcterms:W3CDTF">2024-05-07T11:09:08Z</dcterms:created>
  <dcterms:modified xsi:type="dcterms:W3CDTF">2024-05-07T11:55:06Z</dcterms:modified>
</cp:coreProperties>
</file>