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3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256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7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9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3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5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4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7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2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8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9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1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228600" y="1058902"/>
            <a:ext cx="10083800" cy="3589298"/>
            <a:chOff x="-228600" y="1058902"/>
            <a:chExt cx="10083800" cy="3589298"/>
          </a:xfrm>
        </p:grpSpPr>
        <p:grpSp>
          <p:nvGrpSpPr>
            <p:cNvPr id="36" name="Group 35"/>
            <p:cNvGrpSpPr/>
            <p:nvPr/>
          </p:nvGrpSpPr>
          <p:grpSpPr>
            <a:xfrm>
              <a:off x="-228600" y="1058902"/>
              <a:ext cx="10083800" cy="3589298"/>
              <a:chOff x="-228600" y="1058902"/>
              <a:chExt cx="10083800" cy="3589298"/>
            </a:xfrm>
          </p:grpSpPr>
          <p:pic>
            <p:nvPicPr>
              <p:cNvPr id="11" name="Picture 10" descr="KKT1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8557" y="2354301"/>
                <a:ext cx="4171143" cy="1938299"/>
              </a:xfrm>
              <a:prstGeom prst="rect">
                <a:avLst/>
              </a:prstGeom>
            </p:spPr>
          </p:pic>
          <p:grpSp>
            <p:nvGrpSpPr>
              <p:cNvPr id="14" name="Group 13"/>
              <p:cNvGrpSpPr/>
              <p:nvPr/>
            </p:nvGrpSpPr>
            <p:grpSpPr>
              <a:xfrm>
                <a:off x="307764" y="2417801"/>
                <a:ext cx="4108871" cy="2230399"/>
                <a:chOff x="431799" y="563601"/>
                <a:chExt cx="4108871" cy="2230399"/>
              </a:xfrm>
            </p:grpSpPr>
            <p:pic>
              <p:nvPicPr>
                <p:cNvPr id="12" name="Picture 11" descr="KKT2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1799" y="563601"/>
                  <a:ext cx="4108871" cy="2230399"/>
                </a:xfrm>
                <a:prstGeom prst="rect">
                  <a:avLst/>
                </a:prstGeom>
              </p:spPr>
            </p:pic>
            <p:sp>
              <p:nvSpPr>
                <p:cNvPr id="13" name="Rectangle 12"/>
                <p:cNvSpPr/>
                <p:nvPr/>
              </p:nvSpPr>
              <p:spPr>
                <a:xfrm>
                  <a:off x="507999" y="2374900"/>
                  <a:ext cx="1714501" cy="3937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" name="Straight Arrow Connector 15"/>
              <p:cNvCxnSpPr/>
              <p:nvPr/>
            </p:nvCxnSpPr>
            <p:spPr>
              <a:xfrm>
                <a:off x="-228600" y="1866900"/>
                <a:ext cx="10083800" cy="2540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Down Arrow 16"/>
              <p:cNvSpPr/>
              <p:nvPr/>
            </p:nvSpPr>
            <p:spPr>
              <a:xfrm>
                <a:off x="4411092" y="1434068"/>
                <a:ext cx="272243" cy="279400"/>
              </a:xfrm>
              <a:prstGeom prst="downArrow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907586" y="1895277"/>
                <a:ext cx="10832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 Unicode MS"/>
                    <a:cs typeface="Arial Unicode MS"/>
                  </a:rPr>
                  <a:t>05/24/2014</a:t>
                </a:r>
                <a:endParaRPr lang="en-US" sz="1400" dirty="0">
                  <a:latin typeface="Arial Unicode MS"/>
                  <a:cs typeface="Arial Unicode M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027240" y="1058902"/>
                <a:ext cx="1027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marriage 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144000" y="1497568"/>
                <a:ext cx="612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336800" y="1752600"/>
                <a:ext cx="0" cy="1270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928657" y="1765300"/>
                <a:ext cx="0" cy="1270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622802" y="1892300"/>
                <a:ext cx="10832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 Unicode MS"/>
                    <a:cs typeface="Arial Unicode MS"/>
                  </a:rPr>
                  <a:t>05/23/2014</a:t>
                </a:r>
                <a:endParaRPr lang="en-US" sz="1400" dirty="0">
                  <a:latin typeface="Arial Unicode MS"/>
                  <a:cs typeface="Arial Unicode M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2000" y="3670300"/>
                <a:ext cx="1336465" cy="190500"/>
              </a:xfrm>
              <a:prstGeom prst="rect">
                <a:avLst/>
              </a:prstGeom>
              <a:solidFill>
                <a:srgbClr val="FF0000">
                  <a:alpha val="2900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360692" y="3860800"/>
                <a:ext cx="737773" cy="190500"/>
              </a:xfrm>
              <a:prstGeom prst="rect">
                <a:avLst/>
              </a:prstGeom>
              <a:solidFill>
                <a:srgbClr val="FF0000">
                  <a:alpha val="2900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19099" y="4051300"/>
                <a:ext cx="1679365" cy="177800"/>
              </a:xfrm>
              <a:prstGeom prst="rect">
                <a:avLst/>
              </a:prstGeom>
              <a:solidFill>
                <a:srgbClr val="FF0000">
                  <a:alpha val="2900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136565" y="3073400"/>
                <a:ext cx="2156035" cy="304800"/>
              </a:xfrm>
              <a:prstGeom prst="rect">
                <a:avLst/>
              </a:prstGeom>
              <a:solidFill>
                <a:srgbClr val="FF0000">
                  <a:alpha val="2900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351865" y="2794000"/>
                <a:ext cx="1157135" cy="190500"/>
              </a:xfrm>
              <a:prstGeom prst="rect">
                <a:avLst/>
              </a:prstGeom>
              <a:solidFill>
                <a:srgbClr val="008000">
                  <a:alpha val="2900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180165" y="3860800"/>
                <a:ext cx="1284135" cy="190500"/>
              </a:xfrm>
              <a:prstGeom prst="rect">
                <a:avLst/>
              </a:prstGeom>
              <a:solidFill>
                <a:srgbClr val="008000">
                  <a:alpha val="2900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858557" y="4064000"/>
                <a:ext cx="1605743" cy="177800"/>
              </a:xfrm>
              <a:prstGeom prst="rect">
                <a:avLst/>
              </a:prstGeom>
              <a:solidFill>
                <a:srgbClr val="008000">
                  <a:alpha val="2900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6292367" y="1895277"/>
              <a:ext cx="10832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 Unicode MS"/>
                  <a:cs typeface="Arial Unicode MS"/>
                </a:rPr>
                <a:t>05/25/2014</a:t>
              </a:r>
              <a:endParaRPr lang="en-US" sz="1400" dirty="0">
                <a:latin typeface="Arial Unicode MS"/>
                <a:cs typeface="Arial Unicode MS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4541057" y="1752600"/>
              <a:ext cx="0" cy="127000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570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3881</TotalTime>
  <Words>17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Gendis</dc:creator>
  <cp:lastModifiedBy>Gendis</cp:lastModifiedBy>
  <cp:revision>14</cp:revision>
  <dcterms:created xsi:type="dcterms:W3CDTF">2015-06-11T03:27:37Z</dcterms:created>
  <dcterms:modified xsi:type="dcterms:W3CDTF">2015-06-13T20:09:23Z</dcterms:modified>
</cp:coreProperties>
</file>