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3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256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B9BA-2B3B-E74C-B700-BFF4EE85B2F7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D7B1-F247-7F42-B289-311951C8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228600" y="1058902"/>
            <a:ext cx="10083800" cy="3589298"/>
            <a:chOff x="-228600" y="1058902"/>
            <a:chExt cx="10083800" cy="3589298"/>
          </a:xfrm>
        </p:grpSpPr>
        <p:pic>
          <p:nvPicPr>
            <p:cNvPr id="11" name="Picture 10" descr="KKT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8557" y="2354301"/>
              <a:ext cx="4171143" cy="1938299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307764" y="2417801"/>
              <a:ext cx="4108871" cy="2230399"/>
              <a:chOff x="431799" y="563601"/>
              <a:chExt cx="4108871" cy="2230399"/>
            </a:xfrm>
          </p:grpSpPr>
          <p:pic>
            <p:nvPicPr>
              <p:cNvPr id="12" name="Picture 11" descr="KKT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799" y="563601"/>
                <a:ext cx="4108871" cy="2230399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507999" y="2374900"/>
                <a:ext cx="1714501" cy="393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-228600" y="1866900"/>
              <a:ext cx="10083800" cy="2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own Arrow 16"/>
            <p:cNvSpPr/>
            <p:nvPr/>
          </p:nvSpPr>
          <p:spPr>
            <a:xfrm>
              <a:off x="4411092" y="1434068"/>
              <a:ext cx="272243" cy="279400"/>
            </a:xfrm>
            <a:prstGeom prst="downArrow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7586" y="1895277"/>
              <a:ext cx="127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 Unicode MS"/>
                  <a:cs typeface="Arial Unicode MS"/>
                </a:rPr>
                <a:t>May 24, 2014</a:t>
              </a:r>
              <a:endParaRPr lang="en-US" sz="1400" dirty="0">
                <a:latin typeface="Arial Unicode MS"/>
                <a:cs typeface="Arial Unicode M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27240" y="1058902"/>
              <a:ext cx="102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marriage 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44000" y="1497568"/>
              <a:ext cx="612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336800" y="1752600"/>
              <a:ext cx="0" cy="12700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928657" y="1765300"/>
              <a:ext cx="0" cy="127000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22802" y="1892300"/>
              <a:ext cx="127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 Unicode MS"/>
                  <a:cs typeface="Arial Unicode MS"/>
                </a:rPr>
                <a:t>May 23, 2014</a:t>
              </a:r>
              <a:endParaRPr lang="en-US" sz="1400" dirty="0">
                <a:latin typeface="Arial Unicode MS"/>
                <a:cs typeface="Arial Unicode M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2000" y="3670300"/>
              <a:ext cx="1336465" cy="190500"/>
            </a:xfrm>
            <a:prstGeom prst="rect">
              <a:avLst/>
            </a:pr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60692" y="3860800"/>
              <a:ext cx="737773" cy="190500"/>
            </a:xfrm>
            <a:prstGeom prst="rect">
              <a:avLst/>
            </a:pr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9099" y="4051300"/>
              <a:ext cx="1679365" cy="177800"/>
            </a:xfrm>
            <a:prstGeom prst="rect">
              <a:avLst/>
            </a:pr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36565" y="3073400"/>
              <a:ext cx="2156035" cy="304800"/>
            </a:xfrm>
            <a:prstGeom prst="rect">
              <a:avLst/>
            </a:pr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51865" y="2794000"/>
              <a:ext cx="1157135" cy="190500"/>
            </a:xfrm>
            <a:prstGeom prst="rect">
              <a:avLst/>
            </a:prstGeom>
            <a:solidFill>
              <a:srgbClr val="008000">
                <a:alpha val="2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0165" y="3860800"/>
              <a:ext cx="1284135" cy="190500"/>
            </a:xfrm>
            <a:prstGeom prst="rect">
              <a:avLst/>
            </a:prstGeom>
            <a:solidFill>
              <a:srgbClr val="008000">
                <a:alpha val="2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58557" y="4064000"/>
              <a:ext cx="1605743" cy="177800"/>
            </a:xfrm>
            <a:prstGeom prst="rect">
              <a:avLst/>
            </a:prstGeom>
            <a:solidFill>
              <a:srgbClr val="008000">
                <a:alpha val="2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292367" y="1895277"/>
            <a:ext cx="127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Unicode MS"/>
                <a:cs typeface="Arial Unicode MS"/>
              </a:rPr>
              <a:t>May 25, 2014</a:t>
            </a:r>
            <a:endParaRPr lang="en-US" sz="1400" dirty="0">
              <a:latin typeface="Arial Unicode MS"/>
              <a:cs typeface="Arial Unicode M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541057" y="1752600"/>
            <a:ext cx="0" cy="127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0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14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Gendis</dc:creator>
  <cp:lastModifiedBy>Gendis</cp:lastModifiedBy>
  <cp:revision>11</cp:revision>
  <dcterms:created xsi:type="dcterms:W3CDTF">2015-06-11T03:27:37Z</dcterms:created>
  <dcterms:modified xsi:type="dcterms:W3CDTF">2015-06-11T16:40:43Z</dcterms:modified>
</cp:coreProperties>
</file>