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3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25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7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9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3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5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4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8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9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1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K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57" y="2354301"/>
            <a:ext cx="4171143" cy="193829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07764" y="2417801"/>
            <a:ext cx="4108871" cy="2230399"/>
            <a:chOff x="431799" y="563601"/>
            <a:chExt cx="4108871" cy="2230399"/>
          </a:xfrm>
        </p:grpSpPr>
        <p:pic>
          <p:nvPicPr>
            <p:cNvPr id="12" name="Picture 11" descr="KKT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99" y="563601"/>
              <a:ext cx="4108871" cy="223039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7999" y="2374900"/>
              <a:ext cx="1714501" cy="393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19100" y="1879600"/>
            <a:ext cx="861060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>
            <a:off x="6792535" y="1371600"/>
            <a:ext cx="272243" cy="279400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92367" y="1866900"/>
            <a:ext cx="127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Unicode MS"/>
                <a:cs typeface="Arial Unicode MS"/>
              </a:rPr>
              <a:t>May 24, 2014</a:t>
            </a:r>
            <a:endParaRPr lang="en-US" sz="1400" dirty="0">
              <a:latin typeface="Arial Unicode MS"/>
              <a:cs typeface="Arial Unicode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4840" y="1009134"/>
            <a:ext cx="102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marriage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17183" y="1522968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336800" y="1752600"/>
            <a:ext cx="0" cy="127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8657" y="1739900"/>
            <a:ext cx="0" cy="127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22802" y="1892300"/>
            <a:ext cx="127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Unicode MS"/>
                <a:cs typeface="Arial Unicode MS"/>
              </a:rPr>
              <a:t>May 23, 2014</a:t>
            </a:r>
            <a:endParaRPr lang="en-US" sz="1400" dirty="0">
              <a:latin typeface="Arial Unicode MS"/>
              <a:cs typeface="Arial Unicode M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3670300"/>
            <a:ext cx="1336465" cy="1905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360692" y="3860800"/>
            <a:ext cx="737773" cy="1905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9099" y="4051300"/>
            <a:ext cx="1679365" cy="1778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6565" y="3073400"/>
            <a:ext cx="2156035" cy="3048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51865" y="2794000"/>
            <a:ext cx="1157135" cy="190500"/>
          </a:xfrm>
          <a:prstGeom prst="rect">
            <a:avLst/>
          </a:prstGeom>
          <a:solidFill>
            <a:srgbClr val="008000">
              <a:alpha val="2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80165" y="3860800"/>
            <a:ext cx="1284135" cy="190500"/>
          </a:xfrm>
          <a:prstGeom prst="rect">
            <a:avLst/>
          </a:prstGeom>
          <a:solidFill>
            <a:srgbClr val="008000">
              <a:alpha val="2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58557" y="4064000"/>
            <a:ext cx="1605743" cy="177800"/>
          </a:xfrm>
          <a:prstGeom prst="rect">
            <a:avLst/>
          </a:prstGeom>
          <a:solidFill>
            <a:srgbClr val="008000">
              <a:alpha val="2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0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10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Gendis</dc:creator>
  <cp:lastModifiedBy>Gendis</cp:lastModifiedBy>
  <cp:revision>8</cp:revision>
  <dcterms:created xsi:type="dcterms:W3CDTF">2015-06-11T03:27:37Z</dcterms:created>
  <dcterms:modified xsi:type="dcterms:W3CDTF">2015-06-11T15:01:01Z</dcterms:modified>
</cp:coreProperties>
</file>