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6" r:id="rId2"/>
    <p:sldId id="257" r:id="rId3"/>
    <p:sldId id="258" r:id="rId4"/>
    <p:sldId id="276" r:id="rId5"/>
    <p:sldId id="277" r:id="rId6"/>
    <p:sldId id="278" r:id="rId7"/>
    <p:sldId id="292" r:id="rId8"/>
    <p:sldId id="279" r:id="rId9"/>
    <p:sldId id="280" r:id="rId10"/>
    <p:sldId id="284" r:id="rId11"/>
    <p:sldId id="285" r:id="rId12"/>
    <p:sldId id="282" r:id="rId13"/>
    <p:sldId id="281" r:id="rId14"/>
    <p:sldId id="283" r:id="rId15"/>
    <p:sldId id="286" r:id="rId16"/>
    <p:sldId id="287" r:id="rId17"/>
    <p:sldId id="293" r:id="rId18"/>
    <p:sldId id="294" r:id="rId19"/>
    <p:sldId id="289" r:id="rId20"/>
    <p:sldId id="298" r:id="rId21"/>
    <p:sldId id="295" r:id="rId22"/>
    <p:sldId id="296" r:id="rId23"/>
    <p:sldId id="297" r:id="rId24"/>
    <p:sldId id="290" r:id="rId25"/>
    <p:sldId id="291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193F2-BCFD-42C7-A541-AFA8017B11E3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AA600-ABA8-46D7-B0E9-6FEFE81BC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42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Who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already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</a:t>
            </a:r>
            <a:r>
              <a:rPr lang="de-DE" baseline="0" dirty="0" err="1"/>
              <a:t>using</a:t>
            </a:r>
            <a:r>
              <a:rPr lang="de-DE" baseline="0" dirty="0"/>
              <a:t> </a:t>
            </a:r>
            <a:r>
              <a:rPr lang="de-DE" baseline="0" dirty="0" err="1"/>
              <a:t>Xamarin</a:t>
            </a:r>
            <a:r>
              <a:rPr lang="de-DE" baseline="0" dirty="0"/>
              <a:t> </a:t>
            </a:r>
            <a:r>
              <a:rPr lang="de-DE" baseline="0" dirty="0" err="1"/>
              <a:t>professionally</a:t>
            </a:r>
            <a:endParaRPr lang="de-DE" baseline="0" dirty="0"/>
          </a:p>
          <a:p>
            <a:r>
              <a:rPr lang="de-DE" baseline="0" dirty="0"/>
              <a:t>Who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doing</a:t>
            </a:r>
            <a:r>
              <a:rPr lang="de-DE" baseline="0" dirty="0"/>
              <a:t> </a:t>
            </a:r>
            <a:r>
              <a:rPr lang="de-DE" baseline="0" dirty="0" err="1"/>
              <a:t>app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endParaRPr lang="de-DE" baseline="0" dirty="0"/>
          </a:p>
          <a:p>
            <a:r>
              <a:rPr lang="de-DE" baseline="0" dirty="0" err="1"/>
              <a:t>What</a:t>
            </a:r>
            <a:r>
              <a:rPr lang="de-DE" baseline="0" dirty="0"/>
              <a:t> do </a:t>
            </a:r>
            <a:r>
              <a:rPr lang="de-DE" baseline="0" dirty="0" err="1"/>
              <a:t>people</a:t>
            </a:r>
            <a:r>
              <a:rPr lang="de-DE" baseline="0" dirty="0"/>
              <a:t> </a:t>
            </a:r>
            <a:r>
              <a:rPr lang="de-DE" baseline="0" dirty="0" err="1"/>
              <a:t>expect</a:t>
            </a:r>
            <a:r>
              <a:rPr lang="de-DE" baseline="0" dirty="0"/>
              <a:t> </a:t>
            </a:r>
            <a:r>
              <a:rPr lang="de-DE" baseline="0" dirty="0" err="1"/>
              <a:t>from</a:t>
            </a:r>
            <a:r>
              <a:rPr lang="de-DE" baseline="0" dirty="0"/>
              <a:t> </a:t>
            </a:r>
            <a:r>
              <a:rPr lang="de-DE" baseline="0" dirty="0" err="1"/>
              <a:t>this</a:t>
            </a:r>
            <a:r>
              <a:rPr lang="de-DE" baseline="0" dirty="0"/>
              <a:t> Workshop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AA600-ABA8-46D7-B0E9-6FEFE81BC83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315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AA600-ABA8-46D7-B0E9-6FEFE81BC83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91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Go </a:t>
            </a:r>
            <a:r>
              <a:rPr lang="de-DE" dirty="0" err="1"/>
              <a:t>through</a:t>
            </a:r>
            <a:r>
              <a:rPr lang="de-DE" dirty="0"/>
              <a:t> Project</a:t>
            </a:r>
            <a:r>
              <a:rPr lang="de-DE" baseline="0" dirty="0"/>
              <a:t> </a:t>
            </a:r>
            <a:r>
              <a:rPr lang="de-DE" baseline="0" dirty="0" err="1"/>
              <a:t>Structures</a:t>
            </a:r>
            <a:r>
              <a:rPr lang="de-DE" baseline="0" dirty="0"/>
              <a:t>, </a:t>
            </a:r>
            <a:r>
              <a:rPr lang="de-DE" baseline="0" dirty="0" err="1"/>
              <a:t>Application</a:t>
            </a:r>
            <a:r>
              <a:rPr lang="de-DE" baseline="0" dirty="0"/>
              <a:t>, </a:t>
            </a:r>
            <a:r>
              <a:rPr lang="de-DE" baseline="0" dirty="0" err="1"/>
              <a:t>Platform</a:t>
            </a:r>
            <a:r>
              <a:rPr lang="de-DE" baseline="0" dirty="0"/>
              <a:t>-Apps. </a:t>
            </a:r>
            <a:r>
              <a:rPr lang="de-DE" baseline="0" dirty="0" err="1"/>
              <a:t>Step</a:t>
            </a:r>
            <a:r>
              <a:rPr lang="de-DE" baseline="0" dirty="0"/>
              <a:t> </a:t>
            </a:r>
            <a:r>
              <a:rPr lang="de-DE" baseline="0" dirty="0" err="1"/>
              <a:t>through</a:t>
            </a:r>
            <a:r>
              <a:rPr lang="de-DE" baseline="0" dirty="0"/>
              <a:t> Startup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AA600-ABA8-46D7-B0E9-6FEFE81BC83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9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Who</a:t>
            </a:r>
            <a:r>
              <a:rPr lang="de-DE" baseline="0" dirty="0"/>
              <a:t> </a:t>
            </a:r>
            <a:r>
              <a:rPr lang="de-DE" baseline="0" dirty="0" err="1"/>
              <a:t>already</a:t>
            </a:r>
            <a:r>
              <a:rPr lang="de-DE" baseline="0" dirty="0"/>
              <a:t> </a:t>
            </a:r>
            <a:r>
              <a:rPr lang="de-DE" baseline="0" dirty="0" err="1"/>
              <a:t>used</a:t>
            </a:r>
            <a:r>
              <a:rPr lang="de-DE" baseline="0" dirty="0"/>
              <a:t> </a:t>
            </a:r>
            <a:r>
              <a:rPr lang="de-DE" baseline="0" dirty="0" err="1"/>
              <a:t>Xamarin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AA600-ABA8-46D7-B0E9-6FEFE81BC8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76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PCL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.</a:t>
            </a:r>
            <a:r>
              <a:rPr lang="de-DE" dirty="0" err="1"/>
              <a:t>NetStandard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AA600-ABA8-46D7-B0E9-6FEFE81BC8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14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Who </a:t>
            </a:r>
            <a:r>
              <a:rPr lang="de-DE" dirty="0" err="1"/>
              <a:t>knows</a:t>
            </a:r>
            <a:r>
              <a:rPr lang="de-DE" dirty="0"/>
              <a:t> XAML </a:t>
            </a:r>
            <a:r>
              <a:rPr lang="de-DE" dirty="0" err="1"/>
              <a:t>from</a:t>
            </a:r>
            <a:r>
              <a:rPr lang="de-DE" dirty="0"/>
              <a:t> WPF/Silverlight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AA600-ABA8-46D7-B0E9-6FEFE81BC8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77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Anyone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Prism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WPF/Silverlight/UWP/WP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AA600-ABA8-46D7-B0E9-6FEFE81BC8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169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baseline="0" dirty="0"/>
              <a:t> </a:t>
            </a:r>
            <a:r>
              <a:rPr lang="de-DE" baseline="0" dirty="0" err="1"/>
              <a:t>compile</a:t>
            </a:r>
            <a:r>
              <a:rPr lang="de-DE" baseline="0" dirty="0"/>
              <a:t> </a:t>
            </a:r>
            <a:r>
              <a:rPr lang="de-DE" baseline="0" dirty="0" err="1"/>
              <a:t>solution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AA600-ABA8-46D7-B0E9-6FEFE81BC8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953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baseline="0" dirty="0"/>
              <a:t> </a:t>
            </a:r>
            <a:r>
              <a:rPr lang="de-DE" baseline="0" dirty="0" err="1"/>
              <a:t>compile</a:t>
            </a:r>
            <a:r>
              <a:rPr lang="de-DE" baseline="0" dirty="0"/>
              <a:t> </a:t>
            </a:r>
            <a:r>
              <a:rPr lang="de-DE" baseline="0" dirty="0" err="1"/>
              <a:t>solution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AA600-ABA8-46D7-B0E9-6FEFE81BC8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95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Go </a:t>
            </a:r>
            <a:r>
              <a:rPr lang="de-DE" dirty="0" err="1"/>
              <a:t>through</a:t>
            </a:r>
            <a:r>
              <a:rPr lang="de-DE" dirty="0"/>
              <a:t> Project</a:t>
            </a:r>
            <a:r>
              <a:rPr lang="de-DE" baseline="0" dirty="0"/>
              <a:t> </a:t>
            </a:r>
            <a:r>
              <a:rPr lang="de-DE" baseline="0" dirty="0" err="1"/>
              <a:t>Structures</a:t>
            </a:r>
            <a:r>
              <a:rPr lang="de-DE" baseline="0" dirty="0"/>
              <a:t>, </a:t>
            </a:r>
            <a:r>
              <a:rPr lang="de-DE" baseline="0" dirty="0" err="1"/>
              <a:t>Application</a:t>
            </a:r>
            <a:r>
              <a:rPr lang="de-DE" baseline="0" dirty="0"/>
              <a:t>, </a:t>
            </a:r>
            <a:r>
              <a:rPr lang="de-DE" baseline="0" dirty="0" err="1"/>
              <a:t>Platform</a:t>
            </a:r>
            <a:r>
              <a:rPr lang="de-DE" baseline="0" dirty="0"/>
              <a:t>-Apps. </a:t>
            </a:r>
            <a:r>
              <a:rPr lang="de-DE" baseline="0" dirty="0" err="1"/>
              <a:t>Step</a:t>
            </a:r>
            <a:r>
              <a:rPr lang="de-DE" baseline="0" dirty="0"/>
              <a:t> </a:t>
            </a:r>
            <a:r>
              <a:rPr lang="de-DE" baseline="0" dirty="0" err="1"/>
              <a:t>through</a:t>
            </a:r>
            <a:r>
              <a:rPr lang="de-DE" baseline="0" dirty="0"/>
              <a:t> Startup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AA600-ABA8-46D7-B0E9-6FEFE81BC83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0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AA600-ABA8-46D7-B0E9-6FEFE81BC83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30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3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07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63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30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04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434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422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28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3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69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92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71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25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88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44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81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8E1E-6210-4337-81B1-36E4540DFF33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20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18E1E-6210-4337-81B1-36E4540DFF33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559A-6270-46E7-B1DD-F88789681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975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plgithub" TargetMode="External"/><Relationship Id="rId7" Type="http://schemas.openxmlformats.org/officeDocument/2006/relationships/hyperlink" Target="http://tinyurl.com/jmgithub" TargetMode="External"/><Relationship Id="rId2" Type="http://schemas.openxmlformats.org/officeDocument/2006/relationships/hyperlink" Target="http://tinyurl.com/xfgit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inyurl.com/jmplugins" TargetMode="External"/><Relationship Id="rId5" Type="http://schemas.openxmlformats.org/officeDocument/2006/relationships/hyperlink" Target="http://tinyurl.com/xfspage" TargetMode="External"/><Relationship Id="rId4" Type="http://schemas.openxmlformats.org/officeDocument/2006/relationships/hyperlink" Target="http://tinyurl.com/xfsgithu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Xamarin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Cross-Platform </a:t>
            </a:r>
            <a:r>
              <a:rPr lang="de-DE" dirty="0"/>
              <a:t>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203052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</a:t>
            </a:r>
            <a:r>
              <a:rPr lang="de-DE" dirty="0"/>
              <a:t> - </a:t>
            </a:r>
            <a:r>
              <a:rPr lang="de-DE" dirty="0" err="1"/>
              <a:t>ViewModel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Xaml</a:t>
            </a:r>
            <a:r>
              <a:rPr lang="de-DE" dirty="0"/>
              <a:t> – MVVM – </a:t>
            </a:r>
            <a:r>
              <a:rPr lang="de-DE" dirty="0" err="1"/>
              <a:t>OnPropertyChanged</a:t>
            </a:r>
            <a:endParaRPr lang="de-DE" dirty="0"/>
          </a:p>
          <a:p>
            <a:r>
              <a:rPr lang="de-DE" dirty="0" err="1"/>
              <a:t>ViewModelBase</a:t>
            </a:r>
            <a:endParaRPr lang="de-DE" dirty="0"/>
          </a:p>
          <a:p>
            <a:r>
              <a:rPr lang="de-DE" dirty="0" err="1"/>
              <a:t>INavigationAware</a:t>
            </a:r>
            <a:endParaRPr lang="de-DE" dirty="0"/>
          </a:p>
          <a:p>
            <a:r>
              <a:rPr lang="de-DE" dirty="0" err="1"/>
              <a:t>IDestructible</a:t>
            </a:r>
            <a:endParaRPr lang="de-DE" dirty="0"/>
          </a:p>
          <a:p>
            <a:r>
              <a:rPr lang="de-DE" dirty="0" err="1"/>
              <a:t>ICommand</a:t>
            </a:r>
            <a:r>
              <a:rPr lang="de-DE" dirty="0"/>
              <a:t> – </a:t>
            </a:r>
            <a:r>
              <a:rPr lang="de-DE" dirty="0" err="1"/>
              <a:t>DelegateCommand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26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ViewModel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Create a </a:t>
            </a:r>
            <a:r>
              <a:rPr lang="de-DE" dirty="0" err="1"/>
              <a:t>ViewModel</a:t>
            </a:r>
            <a:r>
              <a:rPr lang="de-DE" dirty="0"/>
              <a:t> „</a:t>
            </a:r>
            <a:r>
              <a:rPr lang="de-DE" dirty="0" err="1"/>
              <a:t>RegisterCarPageViewModel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Base „</a:t>
            </a:r>
            <a:r>
              <a:rPr lang="de-DE" dirty="0" err="1"/>
              <a:t>BindableBase</a:t>
            </a:r>
            <a:r>
              <a:rPr lang="de-DE" dirty="0"/>
              <a:t>“</a:t>
            </a:r>
          </a:p>
          <a:p>
            <a:r>
              <a:rPr lang="de-DE" dirty="0"/>
              <a:t>Add </a:t>
            </a:r>
            <a:r>
              <a:rPr lang="de-DE" dirty="0" err="1"/>
              <a:t>fields</a:t>
            </a:r>
            <a:r>
              <a:rPr lang="de-DE" dirty="0"/>
              <a:t> „_</a:t>
            </a:r>
            <a:r>
              <a:rPr lang="de-DE" dirty="0" err="1"/>
              <a:t>selectedCountry</a:t>
            </a:r>
            <a:r>
              <a:rPr lang="de-DE" dirty="0"/>
              <a:t>“, „_</a:t>
            </a:r>
            <a:r>
              <a:rPr lang="de-DE" dirty="0" err="1"/>
              <a:t>selectedPlate</a:t>
            </a:r>
            <a:r>
              <a:rPr lang="de-DE" dirty="0"/>
              <a:t>“, „Countries“, „_</a:t>
            </a:r>
            <a:r>
              <a:rPr lang="de-DE" dirty="0" err="1"/>
              <a:t>pageDialogService</a:t>
            </a:r>
            <a:r>
              <a:rPr lang="de-DE" dirty="0"/>
              <a:t>“</a:t>
            </a:r>
          </a:p>
          <a:p>
            <a:r>
              <a:rPr lang="de-DE" dirty="0"/>
              <a:t>Add Properties </a:t>
            </a:r>
            <a:r>
              <a:rPr lang="de-DE" dirty="0" err="1"/>
              <a:t>for</a:t>
            </a:r>
            <a:r>
              <a:rPr lang="de-DE" dirty="0"/>
              <a:t> „</a:t>
            </a:r>
            <a:r>
              <a:rPr lang="de-DE" dirty="0" err="1"/>
              <a:t>SelectedPlate</a:t>
            </a:r>
            <a:r>
              <a:rPr lang="de-DE" dirty="0"/>
              <a:t>“ </a:t>
            </a:r>
            <a:r>
              <a:rPr lang="de-DE" dirty="0" err="1"/>
              <a:t>and</a:t>
            </a:r>
            <a:r>
              <a:rPr lang="de-DE" dirty="0"/>
              <a:t> „</a:t>
            </a:r>
            <a:r>
              <a:rPr lang="de-DE" dirty="0" err="1"/>
              <a:t>SelectedCountry</a:t>
            </a:r>
            <a:r>
              <a:rPr lang="de-DE" dirty="0"/>
              <a:t>“</a:t>
            </a:r>
          </a:p>
          <a:p>
            <a:r>
              <a:rPr lang="de-DE" dirty="0"/>
              <a:t>Add private </a:t>
            </a:r>
            <a:r>
              <a:rPr lang="de-DE" dirty="0" err="1"/>
              <a:t>method</a:t>
            </a:r>
            <a:r>
              <a:rPr lang="de-DE" dirty="0"/>
              <a:t> „</a:t>
            </a:r>
            <a:r>
              <a:rPr lang="de-DE" dirty="0" err="1"/>
              <a:t>RegisterCar</a:t>
            </a:r>
            <a:r>
              <a:rPr lang="de-DE" dirty="0"/>
              <a:t>“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invoke</a:t>
            </a:r>
            <a:r>
              <a:rPr lang="de-DE" dirty="0"/>
              <a:t> backend (!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!)</a:t>
            </a:r>
          </a:p>
          <a:p>
            <a:r>
              <a:rPr lang="de-DE" dirty="0"/>
              <a:t>Add Command „</a:t>
            </a:r>
            <a:r>
              <a:rPr lang="de-DE" dirty="0" err="1"/>
              <a:t>RegisterCarCommand</a:t>
            </a:r>
            <a:r>
              <a:rPr lang="de-DE" dirty="0"/>
              <a:t>“ </a:t>
            </a:r>
            <a:r>
              <a:rPr lang="de-DE" dirty="0" err="1"/>
              <a:t>pointing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„</a:t>
            </a:r>
            <a:r>
              <a:rPr lang="de-DE" dirty="0" err="1"/>
              <a:t>RegisterCar</a:t>
            </a:r>
            <a:r>
              <a:rPr lang="de-DE" dirty="0"/>
              <a:t>“</a:t>
            </a:r>
          </a:p>
          <a:p>
            <a:r>
              <a:rPr lang="de-DE" dirty="0"/>
              <a:t>Command </a:t>
            </a:r>
            <a:r>
              <a:rPr lang="de-DE" dirty="0" err="1"/>
              <a:t>Observes</a:t>
            </a:r>
            <a:r>
              <a:rPr lang="de-DE" dirty="0"/>
              <a:t> Properties</a:t>
            </a:r>
          </a:p>
          <a:p>
            <a:r>
              <a:rPr lang="de-DE" dirty="0"/>
              <a:t>Add </a:t>
            </a:r>
            <a:r>
              <a:rPr lang="de-DE" dirty="0" err="1"/>
              <a:t>Constructor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„</a:t>
            </a:r>
            <a:r>
              <a:rPr lang="de-DE" dirty="0" err="1"/>
              <a:t>IPageDialogService</a:t>
            </a:r>
            <a:r>
              <a:rPr lang="de-DE" dirty="0"/>
              <a:t>“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80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XAML – View</a:t>
            </a:r>
            <a:br>
              <a:rPr lang="de-DE" dirty="0"/>
            </a:br>
            <a:r>
              <a:rPr lang="de-DE" sz="2000" dirty="0"/>
              <a:t>(Xamarin.Forms)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Like MS-XAML</a:t>
            </a:r>
          </a:p>
          <a:p>
            <a:r>
              <a:rPr lang="de-DE" dirty="0" err="1"/>
              <a:t>xmlns</a:t>
            </a:r>
            <a:endParaRPr lang="de-DE" dirty="0"/>
          </a:p>
          <a:p>
            <a:r>
              <a:rPr lang="de-DE" dirty="0"/>
              <a:t>Height, Width, etc. </a:t>
            </a:r>
            <a:r>
              <a:rPr lang="de-DE" dirty="0" err="1"/>
              <a:t>read-only</a:t>
            </a:r>
            <a:r>
              <a:rPr lang="de-DE" dirty="0"/>
              <a:t> Properties,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HeightRequest</a:t>
            </a:r>
            <a:r>
              <a:rPr lang="de-DE" dirty="0"/>
              <a:t>, </a:t>
            </a:r>
            <a:r>
              <a:rPr lang="de-DE" dirty="0" err="1"/>
              <a:t>WidthRequest</a:t>
            </a:r>
            <a:r>
              <a:rPr lang="de-DE" dirty="0"/>
              <a:t>, etc.</a:t>
            </a:r>
          </a:p>
          <a:p>
            <a:r>
              <a:rPr lang="de-DE" dirty="0" err="1"/>
              <a:t>ResourceDictionary</a:t>
            </a:r>
            <a:endParaRPr lang="de-DE" dirty="0"/>
          </a:p>
          <a:p>
            <a:r>
              <a:rPr lang="de-DE" dirty="0" err="1"/>
              <a:t>StaticResource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DynamicResource</a:t>
            </a:r>
            <a:endParaRPr lang="de-DE" dirty="0"/>
          </a:p>
          <a:p>
            <a:r>
              <a:rPr lang="de-DE" dirty="0"/>
              <a:t>Events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Commands</a:t>
            </a:r>
            <a:endParaRPr lang="de-DE" dirty="0"/>
          </a:p>
          <a:p>
            <a:r>
              <a:rPr lang="de-DE" dirty="0" err="1"/>
              <a:t>CommandConverter</a:t>
            </a:r>
            <a:endParaRPr lang="de-DE" dirty="0"/>
          </a:p>
          <a:p>
            <a:r>
              <a:rPr lang="de-DE" dirty="0" err="1"/>
              <a:t>EventToCommand-Behavior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18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a View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XF-Blank-Page </a:t>
            </a:r>
            <a:r>
              <a:rPr lang="de-DE" dirty="0" err="1"/>
              <a:t>RegisterCar.xaml</a:t>
            </a:r>
            <a:endParaRPr lang="de-DE" dirty="0"/>
          </a:p>
          <a:p>
            <a:r>
              <a:rPr lang="de-DE" dirty="0"/>
              <a:t>Add </a:t>
            </a:r>
            <a:r>
              <a:rPr lang="de-DE" dirty="0" err="1"/>
              <a:t>namespaces</a:t>
            </a:r>
            <a:endParaRPr lang="de-DE" dirty="0"/>
          </a:p>
          <a:p>
            <a:r>
              <a:rPr lang="de-DE" dirty="0"/>
              <a:t>Add </a:t>
            </a:r>
            <a:r>
              <a:rPr lang="de-DE" dirty="0" err="1"/>
              <a:t>Grid</a:t>
            </a:r>
            <a:endParaRPr lang="de-DE" dirty="0"/>
          </a:p>
          <a:p>
            <a:r>
              <a:rPr lang="de-DE" dirty="0"/>
              <a:t>Add Labels: Text=„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Country“, Text=„Enter </a:t>
            </a:r>
            <a:r>
              <a:rPr lang="de-DE" dirty="0" err="1"/>
              <a:t>your</a:t>
            </a:r>
            <a:r>
              <a:rPr lang="de-DE" dirty="0"/>
              <a:t> Plate“</a:t>
            </a:r>
          </a:p>
          <a:p>
            <a:r>
              <a:rPr lang="de-DE" dirty="0"/>
              <a:t>Add </a:t>
            </a:r>
            <a:r>
              <a:rPr lang="de-DE" dirty="0" err="1"/>
              <a:t>Picker</a:t>
            </a:r>
            <a:r>
              <a:rPr lang="de-DE" dirty="0"/>
              <a:t>: </a:t>
            </a:r>
            <a:r>
              <a:rPr lang="de-DE" dirty="0" err="1"/>
              <a:t>ItemSource</a:t>
            </a:r>
            <a:r>
              <a:rPr lang="de-DE" dirty="0"/>
              <a:t>=Countries, </a:t>
            </a:r>
            <a:r>
              <a:rPr lang="de-DE" dirty="0" err="1"/>
              <a:t>SelectedItem</a:t>
            </a:r>
            <a:r>
              <a:rPr lang="de-DE" dirty="0"/>
              <a:t>=</a:t>
            </a:r>
            <a:r>
              <a:rPr lang="de-DE" dirty="0" err="1"/>
              <a:t>SelectedCountry</a:t>
            </a:r>
            <a:endParaRPr lang="de-DE" dirty="0"/>
          </a:p>
          <a:p>
            <a:r>
              <a:rPr lang="de-DE" dirty="0"/>
              <a:t>Add Entry: Text=</a:t>
            </a:r>
            <a:r>
              <a:rPr lang="de-DE" dirty="0" err="1"/>
              <a:t>SelectedPlate</a:t>
            </a:r>
            <a:endParaRPr lang="de-DE" dirty="0"/>
          </a:p>
          <a:p>
            <a:r>
              <a:rPr lang="de-DE" dirty="0"/>
              <a:t>Add Button: Command=</a:t>
            </a:r>
            <a:r>
              <a:rPr lang="de-DE" dirty="0" err="1"/>
              <a:t>RegisterCarCommand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384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 Page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navigation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RegisterCarPage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navigation</a:t>
            </a:r>
            <a:r>
              <a:rPr lang="de-DE" dirty="0"/>
              <a:t> in </a:t>
            </a:r>
            <a:r>
              <a:rPr lang="de-DE" dirty="0" err="1"/>
              <a:t>Prism-Application</a:t>
            </a:r>
            <a:endParaRPr lang="de-DE" dirty="0"/>
          </a:p>
          <a:p>
            <a:r>
              <a:rPr lang="de-DE" dirty="0"/>
              <a:t>Add </a:t>
            </a:r>
            <a:r>
              <a:rPr lang="de-DE" dirty="0" err="1"/>
              <a:t>RegisterCarPage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Tabbed-MainPage</a:t>
            </a:r>
            <a:endParaRPr lang="de-DE" dirty="0"/>
          </a:p>
          <a:p>
            <a:r>
              <a:rPr lang="de-DE" dirty="0"/>
              <a:t>Try </a:t>
            </a:r>
            <a:r>
              <a:rPr lang="de-DE" dirty="0" err="1"/>
              <a:t>it</a:t>
            </a:r>
            <a:r>
              <a:rPr lang="de-DE" dirty="0"/>
              <a:t> out</a:t>
            </a:r>
          </a:p>
        </p:txBody>
      </p:sp>
    </p:spTree>
    <p:extLst>
      <p:ext uri="{BB962C8B-B14F-4D97-AF65-F5344CB8AC3E}">
        <p14:creationId xmlns:p14="http://schemas.microsoft.com/office/powerpoint/2010/main" val="411297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Pub-sub-Messaging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Events w/o Payload</a:t>
            </a:r>
          </a:p>
          <a:p>
            <a:r>
              <a:rPr lang="de-DE" dirty="0" err="1"/>
              <a:t>Subscribe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Event</a:t>
            </a:r>
          </a:p>
          <a:p>
            <a:r>
              <a:rPr lang="de-DE" dirty="0" err="1"/>
              <a:t>Publish</a:t>
            </a:r>
            <a:r>
              <a:rPr lang="de-DE" dirty="0"/>
              <a:t> Event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404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Pub-Sub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navigation-PAram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Navigation-</a:t>
            </a:r>
            <a:r>
              <a:rPr lang="de-DE" dirty="0" err="1"/>
              <a:t>Param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Calling Page-VM</a:t>
            </a:r>
          </a:p>
          <a:p>
            <a:r>
              <a:rPr lang="de-DE" dirty="0"/>
              <a:t>Pub-Sub-Updates all </a:t>
            </a:r>
            <a:r>
              <a:rPr lang="de-DE" dirty="0" err="1"/>
              <a:t>subscribers</a:t>
            </a:r>
            <a:endParaRPr lang="de-DE" dirty="0"/>
          </a:p>
          <a:p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carefull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what</a:t>
            </a:r>
            <a:endParaRPr lang="de-DE" dirty="0"/>
          </a:p>
          <a:p>
            <a:r>
              <a:rPr lang="de-DE" dirty="0"/>
              <a:t>Events per Action, not per Payload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8140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Serverless</a:t>
            </a:r>
            <a:r>
              <a:rPr lang="de-DE" dirty="0"/>
              <a:t> Computing </a:t>
            </a:r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Function</a:t>
            </a:r>
            <a:r>
              <a:rPr lang="de-DE" dirty="0"/>
              <a:t> App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Azure</a:t>
            </a:r>
            <a:r>
              <a:rPr lang="de-DE" dirty="0"/>
              <a:t> App Services</a:t>
            </a:r>
          </a:p>
          <a:p>
            <a:pPr lvl="1"/>
            <a:r>
              <a:rPr lang="de-DE" dirty="0"/>
              <a:t>1 </a:t>
            </a:r>
            <a:r>
              <a:rPr lang="de-DE" dirty="0" err="1"/>
              <a:t>Function</a:t>
            </a:r>
            <a:r>
              <a:rPr lang="de-DE" dirty="0"/>
              <a:t> App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multiple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/>
              <a:t>Supports C#, F#, node.js, PHP, </a:t>
            </a:r>
            <a:r>
              <a:rPr lang="de-DE" dirty="0" err="1"/>
              <a:t>ShellScript</a:t>
            </a:r>
            <a:r>
              <a:rPr lang="de-DE" dirty="0"/>
              <a:t>, etc.</a:t>
            </a:r>
          </a:p>
          <a:p>
            <a:pPr lvl="1"/>
            <a:r>
              <a:rPr lang="de-DE" dirty="0"/>
              <a:t>Pay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executing</a:t>
            </a:r>
            <a:endParaRPr lang="de-DE" dirty="0"/>
          </a:p>
          <a:p>
            <a:pPr lvl="1"/>
            <a:r>
              <a:rPr lang="de-DE" dirty="0"/>
              <a:t>First 1.000.000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free</a:t>
            </a:r>
            <a:endParaRPr lang="de-DE" dirty="0"/>
          </a:p>
          <a:p>
            <a:pPr lvl="1"/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289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for</a:t>
            </a:r>
            <a:r>
              <a:rPr lang="de-DE" dirty="0"/>
              <a:t> CODE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in Code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all Works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backend </a:t>
            </a:r>
            <a:r>
              <a:rPr lang="de-DE" dirty="0" err="1"/>
              <a:t>together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816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Add Second Page </a:t>
            </a:r>
            <a:r>
              <a:rPr lang="de-DE" dirty="0" err="1"/>
              <a:t>NotifyCar</a:t>
            </a:r>
            <a:endParaRPr lang="de-DE" dirty="0"/>
          </a:p>
          <a:p>
            <a:r>
              <a:rPr lang="de-DE" dirty="0"/>
              <a:t>Add Second </a:t>
            </a:r>
            <a:r>
              <a:rPr lang="de-DE" dirty="0" err="1"/>
              <a:t>ViewModel</a:t>
            </a:r>
            <a:r>
              <a:rPr lang="de-DE" dirty="0"/>
              <a:t> </a:t>
            </a:r>
            <a:r>
              <a:rPr lang="de-DE" dirty="0" err="1"/>
              <a:t>NotifyCarViewModel</a:t>
            </a:r>
            <a:endParaRPr lang="de-DE" dirty="0"/>
          </a:p>
          <a:p>
            <a:r>
              <a:rPr lang="de-DE" dirty="0"/>
              <a:t>Add </a:t>
            </a:r>
            <a:r>
              <a:rPr lang="de-DE" dirty="0" err="1"/>
              <a:t>ICarNotifyService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CarNotifyService</a:t>
            </a:r>
            <a:endParaRPr lang="de-DE" dirty="0"/>
          </a:p>
          <a:p>
            <a:r>
              <a:rPr lang="de-DE" dirty="0"/>
              <a:t>Add Service </a:t>
            </a:r>
            <a:r>
              <a:rPr lang="de-DE" dirty="0" err="1"/>
              <a:t>to</a:t>
            </a:r>
            <a:r>
              <a:rPr lang="de-DE" dirty="0"/>
              <a:t> DI</a:t>
            </a:r>
          </a:p>
          <a:p>
            <a:r>
              <a:rPr lang="de-DE" dirty="0" err="1"/>
              <a:t>Implement</a:t>
            </a:r>
            <a:r>
              <a:rPr lang="de-DE" dirty="0"/>
              <a:t> Service in </a:t>
            </a:r>
            <a:r>
              <a:rPr lang="de-DE" dirty="0" err="1"/>
              <a:t>ViewModels</a:t>
            </a:r>
            <a:endParaRPr lang="de-DE" dirty="0"/>
          </a:p>
          <a:p>
            <a:r>
              <a:rPr lang="de-DE" dirty="0"/>
              <a:t>Show Popup </a:t>
            </a:r>
            <a:r>
              <a:rPr lang="de-DE" dirty="0" err="1"/>
              <a:t>when</a:t>
            </a:r>
            <a:r>
              <a:rPr lang="de-DE" dirty="0"/>
              <a:t> Registration was </a:t>
            </a:r>
            <a:r>
              <a:rPr lang="de-DE" dirty="0" err="1"/>
              <a:t>successfull</a:t>
            </a:r>
            <a:endParaRPr lang="de-DE" dirty="0"/>
          </a:p>
          <a:p>
            <a:r>
              <a:rPr lang="de-DE" dirty="0"/>
              <a:t>Show Popup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Notification</a:t>
            </a:r>
            <a:r>
              <a:rPr lang="de-DE" dirty="0"/>
              <a:t> was </a:t>
            </a:r>
            <a:r>
              <a:rPr lang="de-DE" dirty="0" err="1"/>
              <a:t>successfull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113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Xamarin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Based</a:t>
            </a:r>
            <a:r>
              <a:rPr lang="de-DE" dirty="0"/>
              <a:t> on Mono (open </a:t>
            </a:r>
            <a:r>
              <a:rPr lang="de-DE" dirty="0" err="1"/>
              <a:t>source</a:t>
            </a:r>
            <a:r>
              <a:rPr lang="de-DE" dirty="0"/>
              <a:t> .NET </a:t>
            </a:r>
            <a:r>
              <a:rPr lang="de-DE" dirty="0" err="1"/>
              <a:t>implementation</a:t>
            </a:r>
            <a:r>
              <a:rPr lang="de-DE" dirty="0"/>
              <a:t>)</a:t>
            </a:r>
          </a:p>
          <a:p>
            <a:r>
              <a:rPr lang="de-DE" dirty="0" err="1"/>
              <a:t>Xamanrin</a:t>
            </a:r>
            <a:r>
              <a:rPr lang="de-DE" dirty="0"/>
              <a:t> Studio / VS </a:t>
            </a:r>
            <a:r>
              <a:rPr lang="de-DE" dirty="0" err="1"/>
              <a:t>for</a:t>
            </a:r>
            <a:r>
              <a:rPr lang="de-DE" dirty="0"/>
              <a:t> Mac (Mac), Visual Studio (Windows)</a:t>
            </a:r>
          </a:p>
          <a:p>
            <a:r>
              <a:rPr lang="de-DE" dirty="0"/>
              <a:t>Apps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Adroid</a:t>
            </a:r>
            <a:r>
              <a:rPr lang="de-DE" dirty="0"/>
              <a:t>, iOS, MacOS, UWA 10, UWA 8.1, </a:t>
            </a:r>
            <a:r>
              <a:rPr lang="de-DE" dirty="0" err="1"/>
              <a:t>Baidu</a:t>
            </a:r>
            <a:r>
              <a:rPr lang="de-DE" dirty="0"/>
              <a:t>, Amazon, </a:t>
            </a:r>
            <a:r>
              <a:rPr lang="de-DE" dirty="0" err="1"/>
              <a:t>Tizen</a:t>
            </a:r>
            <a:r>
              <a:rPr lang="de-DE" dirty="0"/>
              <a:t> (Windows native WPF/</a:t>
            </a:r>
            <a:r>
              <a:rPr lang="de-DE" dirty="0" err="1"/>
              <a:t>WinFroms</a:t>
            </a:r>
            <a:r>
              <a:rPr lang="de-DE" dirty="0"/>
              <a:t>)</a:t>
            </a:r>
          </a:p>
          <a:p>
            <a:r>
              <a:rPr lang="de-DE" dirty="0"/>
              <a:t>Supports: C# </a:t>
            </a:r>
            <a:r>
              <a:rPr lang="de-DE" dirty="0" err="1"/>
              <a:t>and</a:t>
            </a:r>
            <a:r>
              <a:rPr lang="de-DE" dirty="0"/>
              <a:t> F#</a:t>
            </a:r>
          </a:p>
          <a:p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80%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Xamarin.Froms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95% </a:t>
            </a:r>
            <a:r>
              <a:rPr lang="de-DE" dirty="0" err="1"/>
              <a:t>possible</a:t>
            </a:r>
            <a:r>
              <a:rPr lang="de-DE" dirty="0"/>
              <a:t>)</a:t>
            </a:r>
          </a:p>
          <a:p>
            <a:r>
              <a:rPr lang="de-DE" dirty="0"/>
              <a:t>Big </a:t>
            </a:r>
            <a:r>
              <a:rPr lang="de-DE" dirty="0" err="1"/>
              <a:t>community</a:t>
            </a:r>
            <a:endParaRPr lang="de-DE" dirty="0"/>
          </a:p>
          <a:p>
            <a:r>
              <a:rPr lang="de-DE" dirty="0"/>
              <a:t>Free Webinars</a:t>
            </a:r>
          </a:p>
        </p:txBody>
      </p:sp>
    </p:spTree>
    <p:extLst>
      <p:ext uri="{BB962C8B-B14F-4D97-AF65-F5344CB8AC3E}">
        <p14:creationId xmlns:p14="http://schemas.microsoft.com/office/powerpoint/2010/main" val="1162350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PCL vs. Net-standard (+)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PortableClassLibrary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Profiles</a:t>
            </a:r>
            <a:endParaRPr lang="de-DE" dirty="0"/>
          </a:p>
          <a:p>
            <a:r>
              <a:rPr lang="de-DE" dirty="0"/>
              <a:t>.Net-Standard </a:t>
            </a:r>
            <a:r>
              <a:rPr lang="de-DE" dirty="0">
                <a:sym typeface="Wingdings" panose="05000000000000000000" pitchFamily="2" charset="2"/>
              </a:rPr>
              <a:t> Versions</a:t>
            </a:r>
            <a:endParaRPr lang="de-DE" dirty="0"/>
          </a:p>
          <a:p>
            <a:r>
              <a:rPr lang="de-DE" dirty="0"/>
              <a:t>Combine </a:t>
            </a:r>
            <a:r>
              <a:rPr lang="de-DE" dirty="0" err="1"/>
              <a:t>both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91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Push-</a:t>
            </a:r>
            <a:r>
              <a:rPr lang="de-DE" dirty="0" err="1"/>
              <a:t>Notifications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Notification</a:t>
            </a:r>
            <a:r>
              <a:rPr lang="de-DE" dirty="0"/>
              <a:t>-Hub </a:t>
            </a:r>
          </a:p>
          <a:p>
            <a:r>
              <a:rPr lang="de-DE" dirty="0"/>
              <a:t>Push </a:t>
            </a:r>
            <a:r>
              <a:rPr lang="de-DE" dirty="0" err="1"/>
              <a:t>to</a:t>
            </a:r>
            <a:r>
              <a:rPr lang="de-DE" dirty="0"/>
              <a:t> all OS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r>
              <a:rPr lang="de-DE" dirty="0" err="1"/>
              <a:t>Templating</a:t>
            </a:r>
            <a:endParaRPr lang="de-DE" dirty="0"/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setup</a:t>
            </a:r>
            <a:endParaRPr lang="de-DE" dirty="0"/>
          </a:p>
          <a:p>
            <a:r>
              <a:rPr lang="de-DE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2941818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Push </a:t>
            </a:r>
            <a:r>
              <a:rPr lang="de-DE" dirty="0" err="1"/>
              <a:t>registration</a:t>
            </a:r>
            <a:r>
              <a:rPr lang="de-DE" dirty="0"/>
              <a:t> </a:t>
            </a:r>
            <a:r>
              <a:rPr lang="de-DE" dirty="0" err="1"/>
              <a:t>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Register at </a:t>
            </a:r>
            <a:r>
              <a:rPr lang="de-DE" dirty="0" err="1"/>
              <a:t>platfrom</a:t>
            </a:r>
            <a:r>
              <a:rPr lang="de-DE" dirty="0"/>
              <a:t>-</a:t>
            </a:r>
            <a:r>
              <a:rPr lang="de-DE" dirty="0" err="1"/>
              <a:t>specific</a:t>
            </a:r>
            <a:r>
              <a:rPr lang="de-DE" dirty="0"/>
              <a:t>-backend in </a:t>
            </a:r>
            <a:r>
              <a:rPr lang="de-DE" dirty="0" err="1"/>
              <a:t>platform-specific</a:t>
            </a:r>
            <a:r>
              <a:rPr lang="de-DE" dirty="0"/>
              <a:t> </a:t>
            </a:r>
            <a:r>
              <a:rPr lang="de-DE" dirty="0" err="1"/>
              <a:t>part</a:t>
            </a:r>
            <a:endParaRPr lang="de-DE" dirty="0"/>
          </a:p>
          <a:p>
            <a:r>
              <a:rPr lang="de-DE" dirty="0"/>
              <a:t>Register at </a:t>
            </a:r>
            <a:r>
              <a:rPr lang="de-DE" dirty="0" err="1"/>
              <a:t>Notification</a:t>
            </a:r>
            <a:r>
              <a:rPr lang="de-DE" dirty="0"/>
              <a:t>-Hub in </a:t>
            </a:r>
            <a:r>
              <a:rPr lang="de-DE" dirty="0" err="1"/>
              <a:t>shared</a:t>
            </a:r>
            <a:r>
              <a:rPr lang="de-DE" dirty="0"/>
              <a:t>-Part</a:t>
            </a:r>
          </a:p>
          <a:p>
            <a:r>
              <a:rPr lang="de-DE" dirty="0"/>
              <a:t>Templates per </a:t>
            </a:r>
            <a:r>
              <a:rPr lang="de-DE" dirty="0" err="1"/>
              <a:t>platform</a:t>
            </a:r>
            <a:endParaRPr lang="de-DE" dirty="0"/>
          </a:p>
          <a:p>
            <a:r>
              <a:rPr lang="de-DE" dirty="0"/>
              <a:t>Call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PushRegistrationService.RegisterDeviceAsync</a:t>
            </a:r>
            <a:endParaRPr lang="de-DE" dirty="0"/>
          </a:p>
          <a:p>
            <a:r>
              <a:rPr lang="de-DE" dirty="0" err="1"/>
              <a:t>ConnectionStringUtility</a:t>
            </a:r>
            <a:r>
              <a:rPr lang="de-DE" dirty="0"/>
              <a:t> &amp; </a:t>
            </a:r>
            <a:r>
              <a:rPr lang="de-DE" dirty="0" err="1"/>
              <a:t>SaSToken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616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Vision-</a:t>
            </a:r>
            <a:r>
              <a:rPr lang="de-DE" dirty="0" err="1"/>
              <a:t>Api</a:t>
            </a:r>
            <a:r>
              <a:rPr lang="de-DE" dirty="0"/>
              <a:t> &amp; OCR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Xam.Plugin.Media</a:t>
            </a:r>
            <a:endParaRPr lang="de-DE" dirty="0"/>
          </a:p>
          <a:p>
            <a:r>
              <a:rPr lang="de-DE" dirty="0" err="1"/>
              <a:t>Microsoft.ProjectOxford.Vision</a:t>
            </a:r>
            <a:endParaRPr lang="de-DE" dirty="0"/>
          </a:p>
          <a:p>
            <a:r>
              <a:rPr lang="de-DE" dirty="0"/>
              <a:t>REST</a:t>
            </a:r>
          </a:p>
          <a:p>
            <a:r>
              <a:rPr lang="de-DE" dirty="0"/>
              <a:t>Take Picture, send </a:t>
            </a:r>
            <a:r>
              <a:rPr lang="de-DE" dirty="0" err="1"/>
              <a:t>to</a:t>
            </a:r>
            <a:r>
              <a:rPr lang="de-DE" dirty="0"/>
              <a:t> Vision-API,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Label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076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Answers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394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Resources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Xamarin</a:t>
            </a:r>
            <a:r>
              <a:rPr lang="de-DE" dirty="0"/>
              <a:t> Forms </a:t>
            </a:r>
            <a:r>
              <a:rPr lang="de-DE" dirty="0" err="1"/>
              <a:t>github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http://tinyurl.com/xfgithub</a:t>
            </a:r>
            <a:endParaRPr lang="de-DE" dirty="0"/>
          </a:p>
          <a:p>
            <a:r>
              <a:rPr lang="de-DE" dirty="0" err="1"/>
              <a:t>Prism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http://tinyurl.com/plgithub</a:t>
            </a:r>
            <a:endParaRPr lang="de-DE" dirty="0"/>
          </a:p>
          <a:p>
            <a:r>
              <a:rPr lang="de-DE" dirty="0" err="1"/>
              <a:t>Xamarin</a:t>
            </a:r>
            <a:r>
              <a:rPr lang="de-DE" dirty="0"/>
              <a:t> Forms-Samples </a:t>
            </a:r>
            <a:r>
              <a:rPr lang="de-DE" dirty="0" err="1"/>
              <a:t>github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http://tinyurl.com/xfsgithub</a:t>
            </a:r>
            <a:endParaRPr lang="de-DE" dirty="0"/>
          </a:p>
          <a:p>
            <a:r>
              <a:rPr lang="de-DE" dirty="0" err="1"/>
              <a:t>Xamarin</a:t>
            </a:r>
            <a:r>
              <a:rPr lang="de-DE" dirty="0"/>
              <a:t> Forms-Samples </a:t>
            </a:r>
            <a:r>
              <a:rPr lang="de-DE" dirty="0" err="1"/>
              <a:t>page</a:t>
            </a:r>
            <a:r>
              <a:rPr lang="de-DE" dirty="0"/>
              <a:t>: </a:t>
            </a:r>
            <a:r>
              <a:rPr lang="de-DE" dirty="0">
                <a:hlinkClick r:id="rId5"/>
              </a:rPr>
              <a:t>http://tinyurl.com/xfspage</a:t>
            </a:r>
            <a:endParaRPr lang="de-DE" dirty="0"/>
          </a:p>
          <a:p>
            <a:r>
              <a:rPr lang="de-DE" dirty="0"/>
              <a:t>James </a:t>
            </a:r>
            <a:r>
              <a:rPr lang="de-DE" dirty="0" err="1"/>
              <a:t>Montemagno</a:t>
            </a:r>
            <a:r>
              <a:rPr lang="de-DE" dirty="0"/>
              <a:t> </a:t>
            </a:r>
            <a:r>
              <a:rPr lang="de-DE" dirty="0" err="1"/>
              <a:t>Plugins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: </a:t>
            </a:r>
            <a:r>
              <a:rPr lang="de-DE" dirty="0">
                <a:hlinkClick r:id="rId6"/>
              </a:rPr>
              <a:t>http://tinyurl.com/jmplugins</a:t>
            </a:r>
            <a:endParaRPr lang="de-DE" dirty="0"/>
          </a:p>
          <a:p>
            <a:r>
              <a:rPr lang="de-DE" dirty="0"/>
              <a:t>James </a:t>
            </a:r>
            <a:r>
              <a:rPr lang="de-DE" dirty="0" err="1"/>
              <a:t>Montemagno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/>
              <a:t>: </a:t>
            </a:r>
            <a:r>
              <a:rPr lang="de-DE">
                <a:hlinkClick r:id="rId7"/>
              </a:rPr>
              <a:t>http://tinyurl.com/jmgithub</a:t>
            </a:r>
            <a:endParaRPr lang="de-DE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03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architecture</a:t>
            </a:r>
            <a:r>
              <a:rPr lang="de-DE" dirty="0"/>
              <a:t> must fit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80%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r>
              <a:rPr lang="de-DE" dirty="0"/>
              <a:t>MVVM Frameworks </a:t>
            </a:r>
            <a:r>
              <a:rPr lang="de-DE" dirty="0" err="1"/>
              <a:t>help</a:t>
            </a:r>
            <a:r>
              <a:rPr lang="de-DE" dirty="0"/>
              <a:t> (</a:t>
            </a:r>
            <a:r>
              <a:rPr lang="de-DE" dirty="0" err="1"/>
              <a:t>MVVMCross</a:t>
            </a:r>
            <a:r>
              <a:rPr lang="de-DE" dirty="0"/>
              <a:t>, </a:t>
            </a:r>
            <a:r>
              <a:rPr lang="de-DE" dirty="0" err="1"/>
              <a:t>MVVMLight</a:t>
            </a:r>
            <a:r>
              <a:rPr lang="de-DE" dirty="0"/>
              <a:t>, </a:t>
            </a:r>
            <a:r>
              <a:rPr lang="de-DE" dirty="0" err="1"/>
              <a:t>Prism</a:t>
            </a:r>
            <a:r>
              <a:rPr lang="de-DE" dirty="0"/>
              <a:t>, etc.)</a:t>
            </a:r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limitations</a:t>
            </a:r>
            <a:r>
              <a:rPr lang="de-DE" dirty="0"/>
              <a:t> (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bugs</a:t>
            </a:r>
            <a:r>
              <a:rPr lang="de-DE" dirty="0"/>
              <a:t>, so 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in </a:t>
            </a:r>
            <a:r>
              <a:rPr lang="de-DE" dirty="0" err="1"/>
              <a:t>future</a:t>
            </a:r>
            <a:r>
              <a:rPr lang="de-DE" dirty="0"/>
              <a:t>)</a:t>
            </a:r>
          </a:p>
          <a:p>
            <a:r>
              <a:rPr lang="de-DE" dirty="0"/>
              <a:t>PCL, </a:t>
            </a:r>
            <a:r>
              <a:rPr lang="de-DE" dirty="0" err="1"/>
              <a:t>Shared</a:t>
            </a:r>
            <a:r>
              <a:rPr lang="de-DE" dirty="0"/>
              <a:t>-Projects, .</a:t>
            </a:r>
            <a:r>
              <a:rPr lang="de-DE" dirty="0" err="1"/>
              <a:t>NetStandardLibrary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44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Xamarin</a:t>
            </a:r>
            <a:r>
              <a:rPr lang="de-DE" dirty="0"/>
              <a:t> Forms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Xaml</a:t>
            </a:r>
            <a:r>
              <a:rPr lang="de-DE" dirty="0"/>
              <a:t> </a:t>
            </a:r>
            <a:r>
              <a:rPr lang="de-DE" dirty="0" err="1"/>
              <a:t>Compilation</a:t>
            </a:r>
            <a:endParaRPr lang="de-DE" dirty="0"/>
          </a:p>
          <a:p>
            <a:r>
              <a:rPr lang="de-DE" dirty="0" err="1"/>
              <a:t>Xaml</a:t>
            </a:r>
            <a:r>
              <a:rPr lang="de-DE" dirty="0"/>
              <a:t> </a:t>
            </a:r>
            <a:r>
              <a:rPr lang="de-DE" dirty="0" err="1"/>
              <a:t>Previewer</a:t>
            </a:r>
            <a:endParaRPr lang="de-DE" dirty="0"/>
          </a:p>
          <a:p>
            <a:r>
              <a:rPr lang="de-DE" dirty="0"/>
              <a:t>Support </a:t>
            </a:r>
            <a:r>
              <a:rPr lang="de-DE" dirty="0" err="1"/>
              <a:t>for</a:t>
            </a:r>
            <a:r>
              <a:rPr lang="de-DE" dirty="0"/>
              <a:t> OS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Xaml</a:t>
            </a:r>
            <a:endParaRPr lang="de-DE" dirty="0"/>
          </a:p>
          <a:p>
            <a:r>
              <a:rPr lang="de-DE" dirty="0"/>
              <a:t>Layout </a:t>
            </a:r>
            <a:r>
              <a:rPr lang="de-DE" dirty="0" err="1"/>
              <a:t>Dictionaries</a:t>
            </a:r>
            <a:r>
              <a:rPr lang="de-DE" dirty="0"/>
              <a:t> (</a:t>
            </a:r>
            <a:r>
              <a:rPr lang="de-DE" dirty="0" err="1"/>
              <a:t>styling</a:t>
            </a:r>
            <a:r>
              <a:rPr lang="de-DE" dirty="0"/>
              <a:t>)</a:t>
            </a:r>
          </a:p>
          <a:p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in OS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projects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plattform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controls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XF</a:t>
            </a:r>
          </a:p>
          <a:p>
            <a:r>
              <a:rPr lang="de-DE" dirty="0" err="1"/>
              <a:t>Deep</a:t>
            </a:r>
            <a:r>
              <a:rPr lang="de-DE" dirty="0"/>
              <a:t>-Linking-Support </a:t>
            </a: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PrismLibrary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11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</a:t>
            </a:r>
            <a:r>
              <a:rPr lang="de-DE" dirty="0"/>
              <a:t> Library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Originally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in MS Enterprise </a:t>
            </a:r>
            <a:r>
              <a:rPr lang="de-DE" dirty="0" err="1"/>
              <a:t>Lib</a:t>
            </a:r>
            <a:r>
              <a:rPr lang="de-DE" dirty="0"/>
              <a:t> Blocks</a:t>
            </a:r>
          </a:p>
          <a:p>
            <a:r>
              <a:rPr lang="de-DE" dirty="0"/>
              <a:t>MVVM-Pattern </a:t>
            </a:r>
            <a:r>
              <a:rPr lang="de-DE" dirty="0" err="1"/>
              <a:t>for</a:t>
            </a:r>
            <a:r>
              <a:rPr lang="de-DE" dirty="0"/>
              <a:t> WPF / Silverlight / Windows 8(.1) / </a:t>
            </a:r>
            <a:r>
              <a:rPr lang="de-DE" dirty="0" err="1"/>
              <a:t>WinPhone</a:t>
            </a:r>
            <a:r>
              <a:rPr lang="de-DE" dirty="0"/>
              <a:t> / UWP / XF</a:t>
            </a:r>
          </a:p>
          <a:p>
            <a:r>
              <a:rPr lang="de-DE" dirty="0"/>
              <a:t>Supports different DI-Containers (</a:t>
            </a:r>
            <a:r>
              <a:rPr lang="de-DE" dirty="0" err="1"/>
              <a:t>Unity</a:t>
            </a:r>
            <a:r>
              <a:rPr lang="de-DE" dirty="0"/>
              <a:t>/</a:t>
            </a:r>
            <a:r>
              <a:rPr lang="de-DE" dirty="0" err="1"/>
              <a:t>Ninject</a:t>
            </a:r>
            <a:r>
              <a:rPr lang="de-DE" dirty="0"/>
              <a:t>/</a:t>
            </a:r>
            <a:r>
              <a:rPr lang="de-DE" dirty="0" err="1"/>
              <a:t>Autofac</a:t>
            </a:r>
            <a:r>
              <a:rPr lang="de-DE" dirty="0"/>
              <a:t>/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 err="1"/>
              <a:t>Commanding</a:t>
            </a:r>
            <a:r>
              <a:rPr lang="de-DE" dirty="0"/>
              <a:t> / Messaging / Navigation / </a:t>
            </a:r>
            <a:r>
              <a:rPr lang="de-DE" dirty="0" err="1"/>
              <a:t>Logging</a:t>
            </a:r>
            <a:r>
              <a:rPr lang="de-DE" dirty="0"/>
              <a:t> / Page Dialog Service</a:t>
            </a:r>
          </a:p>
          <a:p>
            <a:r>
              <a:rPr lang="de-DE" dirty="0" err="1"/>
              <a:t>Deep</a:t>
            </a:r>
            <a:r>
              <a:rPr lang="de-DE" dirty="0"/>
              <a:t>-Linking </a:t>
            </a:r>
            <a:r>
              <a:rPr lang="de-DE" dirty="0" err="1"/>
              <a:t>with</a:t>
            </a:r>
            <a:r>
              <a:rPr lang="de-DE" dirty="0"/>
              <a:t> Parameters</a:t>
            </a:r>
          </a:p>
          <a:p>
            <a:r>
              <a:rPr lang="de-DE" dirty="0" err="1"/>
              <a:t>Async</a:t>
            </a:r>
            <a:r>
              <a:rPr lang="de-DE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95312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workshop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e-DE" dirty="0"/>
              <a:t>Backend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/>
              <a:t>Add </a:t>
            </a:r>
            <a:r>
              <a:rPr lang="de-DE" dirty="0" err="1"/>
              <a:t>PrismLibrary</a:t>
            </a:r>
            <a:endParaRPr lang="de-DE" dirty="0"/>
          </a:p>
          <a:p>
            <a:r>
              <a:rPr lang="de-DE" dirty="0"/>
              <a:t>Add Service-Layer</a:t>
            </a:r>
          </a:p>
          <a:p>
            <a:r>
              <a:rPr lang="de-DE" dirty="0"/>
              <a:t>Add </a:t>
            </a:r>
            <a:r>
              <a:rPr lang="de-DE" dirty="0" err="1"/>
              <a:t>PlatformSpecifics</a:t>
            </a:r>
            <a:endParaRPr lang="de-DE" dirty="0"/>
          </a:p>
          <a:p>
            <a:r>
              <a:rPr lang="de-DE" dirty="0"/>
              <a:t>Add Push-</a:t>
            </a:r>
            <a:r>
              <a:rPr lang="de-DE" dirty="0" err="1"/>
              <a:t>Notification</a:t>
            </a:r>
            <a:endParaRPr lang="de-DE" dirty="0"/>
          </a:p>
          <a:p>
            <a:r>
              <a:rPr lang="de-DE" dirty="0"/>
              <a:t>Add Vision-</a:t>
            </a:r>
            <a:r>
              <a:rPr lang="de-DE" dirty="0" err="1"/>
              <a:t>Api</a:t>
            </a:r>
            <a:endParaRPr lang="de-DE" dirty="0"/>
          </a:p>
          <a:p>
            <a:endParaRPr lang="de-DE" dirty="0"/>
          </a:p>
          <a:p>
            <a:r>
              <a:rPr lang="de-DE" dirty="0"/>
              <a:t>Create Xamarin.Forms </a:t>
            </a:r>
            <a:r>
              <a:rPr lang="de-DE" dirty="0" err="1"/>
              <a:t>app</a:t>
            </a:r>
            <a:endParaRPr lang="de-DE" dirty="0"/>
          </a:p>
          <a:p>
            <a:r>
              <a:rPr lang="de-DE" dirty="0"/>
              <a:t>Add Styling</a:t>
            </a:r>
          </a:p>
          <a:p>
            <a:r>
              <a:rPr lang="de-DE" dirty="0"/>
              <a:t>Add </a:t>
            </a:r>
            <a:r>
              <a:rPr lang="de-DE" dirty="0" err="1"/>
              <a:t>Theming</a:t>
            </a:r>
            <a:endParaRPr lang="de-DE" dirty="0"/>
          </a:p>
          <a:p>
            <a:r>
              <a:rPr lang="de-DE" dirty="0"/>
              <a:t>Add Crash-Analytics</a:t>
            </a:r>
          </a:p>
          <a:p>
            <a:r>
              <a:rPr lang="de-DE" dirty="0" err="1"/>
              <a:t>Deploy</a:t>
            </a:r>
            <a:endParaRPr lang="de-DE" dirty="0"/>
          </a:p>
          <a:p>
            <a:r>
              <a:rPr lang="de-DE" dirty="0"/>
              <a:t>Publishing</a:t>
            </a:r>
          </a:p>
        </p:txBody>
      </p:sp>
    </p:spTree>
    <p:extLst>
      <p:ext uri="{BB962C8B-B14F-4D97-AF65-F5344CB8AC3E}">
        <p14:creationId xmlns:p14="http://schemas.microsoft.com/office/powerpoint/2010/main" val="232289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workshop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e-DE" dirty="0" err="1"/>
              <a:t>Xamarin.Froms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pPr lvl="1"/>
            <a:r>
              <a:rPr lang="de-DE" dirty="0"/>
              <a:t>Start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endParaRPr lang="de-DE" dirty="0"/>
          </a:p>
          <a:p>
            <a:pPr lvl="1"/>
            <a:r>
              <a:rPr lang="de-DE" dirty="0"/>
              <a:t>Add Xamarin.Forms</a:t>
            </a:r>
          </a:p>
          <a:p>
            <a:pPr lvl="1"/>
            <a:r>
              <a:rPr lang="de-DE" dirty="0"/>
              <a:t>Add </a:t>
            </a:r>
            <a:r>
              <a:rPr lang="de-DE" dirty="0" err="1"/>
              <a:t>Prism</a:t>
            </a:r>
            <a:r>
              <a:rPr lang="de-DE" dirty="0"/>
              <a:t> Library</a:t>
            </a:r>
          </a:p>
          <a:p>
            <a:pPr lvl="1"/>
            <a:r>
              <a:rPr lang="de-DE" dirty="0"/>
              <a:t>Create </a:t>
            </a:r>
            <a:r>
              <a:rPr lang="de-DE" dirty="0" err="1"/>
              <a:t>MainPageViewModel</a:t>
            </a:r>
            <a:endParaRPr lang="de-DE" dirty="0"/>
          </a:p>
          <a:p>
            <a:pPr lvl="1"/>
            <a:r>
              <a:rPr lang="de-DE" dirty="0"/>
              <a:t>Create </a:t>
            </a:r>
            <a:r>
              <a:rPr lang="de-DE" dirty="0" err="1"/>
              <a:t>MainPage</a:t>
            </a:r>
            <a:endParaRPr lang="de-DE" dirty="0"/>
          </a:p>
          <a:p>
            <a:pPr lvl="1"/>
            <a:r>
              <a:rPr lang="de-DE" dirty="0"/>
              <a:t>Register View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ViewModel</a:t>
            </a:r>
            <a:endParaRPr lang="de-DE" dirty="0"/>
          </a:p>
          <a:p>
            <a:pPr lvl="1"/>
            <a:r>
              <a:rPr lang="de-DE" dirty="0" err="1"/>
              <a:t>Navigate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MainPage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Backend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/>
              <a:t>Create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Register</a:t>
            </a:r>
          </a:p>
          <a:p>
            <a:pPr lvl="1"/>
            <a:r>
              <a:rPr lang="de-DE" dirty="0"/>
              <a:t>Add HTTP-Trigger</a:t>
            </a:r>
          </a:p>
          <a:p>
            <a:pPr lvl="1"/>
            <a:r>
              <a:rPr lang="de-DE" dirty="0"/>
              <a:t>Add </a:t>
            </a:r>
            <a:r>
              <a:rPr lang="de-DE" dirty="0" err="1"/>
              <a:t>TableStorage</a:t>
            </a:r>
            <a:r>
              <a:rPr lang="de-DE" dirty="0"/>
              <a:t>-Output</a:t>
            </a:r>
          </a:p>
          <a:p>
            <a:pPr lvl="1"/>
            <a:r>
              <a:rPr lang="de-DE" dirty="0"/>
              <a:t>Add </a:t>
            </a:r>
            <a:r>
              <a:rPr lang="de-DE" dirty="0" err="1"/>
              <a:t>logging</a:t>
            </a:r>
            <a:endParaRPr lang="de-DE" dirty="0"/>
          </a:p>
          <a:p>
            <a:pPr lvl="1"/>
            <a:r>
              <a:rPr lang="de-DE" dirty="0"/>
              <a:t>Test </a:t>
            </a:r>
            <a:r>
              <a:rPr lang="de-DE" dirty="0" err="1"/>
              <a:t>Function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00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for</a:t>
            </a:r>
            <a:r>
              <a:rPr lang="de-DE" dirty="0"/>
              <a:t> CODE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in Code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all Works</a:t>
            </a:r>
          </a:p>
        </p:txBody>
      </p:sp>
    </p:spTree>
    <p:extLst>
      <p:ext uri="{BB962C8B-B14F-4D97-AF65-F5344CB8AC3E}">
        <p14:creationId xmlns:p14="http://schemas.microsoft.com/office/powerpoint/2010/main" val="223879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MVVM –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MVVM</a:t>
            </a:r>
          </a:p>
          <a:p>
            <a:r>
              <a:rPr lang="de-DE" dirty="0" err="1"/>
              <a:t>Prism</a:t>
            </a:r>
            <a:r>
              <a:rPr lang="de-DE" dirty="0"/>
              <a:t>, MVVM Light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Framework</a:t>
            </a:r>
          </a:p>
          <a:p>
            <a:r>
              <a:rPr lang="de-DE" dirty="0" err="1"/>
              <a:t>ViewModelLocator-AutoWireViewModel</a:t>
            </a:r>
            <a:endParaRPr lang="de-DE" dirty="0"/>
          </a:p>
          <a:p>
            <a:r>
              <a:rPr lang="de-DE" dirty="0" err="1"/>
              <a:t>BindableBase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SetProperty</a:t>
            </a:r>
            <a:endParaRPr lang="de-DE" dirty="0"/>
          </a:p>
          <a:p>
            <a:r>
              <a:rPr lang="de-DE" dirty="0" err="1"/>
              <a:t>ICommand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async</a:t>
            </a:r>
            <a:endParaRPr lang="de-DE" dirty="0"/>
          </a:p>
          <a:p>
            <a:r>
              <a:rPr lang="de-DE" dirty="0" err="1"/>
              <a:t>Prism</a:t>
            </a:r>
            <a:r>
              <a:rPr lang="de-DE" dirty="0"/>
              <a:t> Services (</a:t>
            </a:r>
            <a:r>
              <a:rPr lang="de-DE" dirty="0" err="1"/>
              <a:t>NavigationService</a:t>
            </a:r>
            <a:r>
              <a:rPr lang="de-DE" dirty="0"/>
              <a:t>, </a:t>
            </a:r>
            <a:r>
              <a:rPr lang="de-DE" dirty="0" err="1"/>
              <a:t>PageDialogService</a:t>
            </a:r>
            <a:r>
              <a:rPr lang="de-DE" dirty="0"/>
              <a:t>, </a:t>
            </a:r>
            <a:r>
              <a:rPr lang="de-DE" dirty="0" err="1"/>
              <a:t>EventAggregator</a:t>
            </a:r>
            <a:r>
              <a:rPr lang="de-DE" dirty="0"/>
              <a:t>, etc.)</a:t>
            </a:r>
          </a:p>
          <a:p>
            <a:r>
              <a:rPr lang="de-DE"/>
              <a:t>Navigation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4097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909</Words>
  <Application>Microsoft Office PowerPoint</Application>
  <PresentationFormat>Breitbild</PresentationFormat>
  <Paragraphs>184</Paragraphs>
  <Slides>25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Bookman Old Style</vt:lpstr>
      <vt:lpstr>Calibri</vt:lpstr>
      <vt:lpstr>Rockwell</vt:lpstr>
      <vt:lpstr>Wingdings</vt:lpstr>
      <vt:lpstr>Damask</vt:lpstr>
      <vt:lpstr>Xamarin</vt:lpstr>
      <vt:lpstr>Xamarin</vt:lpstr>
      <vt:lpstr>Shared code</vt:lpstr>
      <vt:lpstr>Xamarin Forms</vt:lpstr>
      <vt:lpstr>Prism Library</vt:lpstr>
      <vt:lpstr>This workshop</vt:lpstr>
      <vt:lpstr>This workshop</vt:lpstr>
      <vt:lpstr>Time for CODE</vt:lpstr>
      <vt:lpstr>MVVM – Why and What?</vt:lpstr>
      <vt:lpstr>Prism - ViewModel</vt:lpstr>
      <vt:lpstr>Create a ViewModel</vt:lpstr>
      <vt:lpstr>XAML – View (Xamarin.Forms)</vt:lpstr>
      <vt:lpstr>Create a View</vt:lpstr>
      <vt:lpstr>Register Page for navigation</vt:lpstr>
      <vt:lpstr>Pub-sub-Messaging</vt:lpstr>
      <vt:lpstr>Pub-Sub vs navigation-PAram</vt:lpstr>
      <vt:lpstr>Backend with Azure Functions</vt:lpstr>
      <vt:lpstr>Time for CODE</vt:lpstr>
      <vt:lpstr>Next</vt:lpstr>
      <vt:lpstr>PCL vs. Net-standard (+)</vt:lpstr>
      <vt:lpstr>Push-Notifications</vt:lpstr>
      <vt:lpstr>Push registration service</vt:lpstr>
      <vt:lpstr>Vision-Api &amp; OCR</vt:lpstr>
      <vt:lpstr>Question and Answers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</dc:title>
  <dc:creator>Sia Ghassemi</dc:creator>
  <cp:lastModifiedBy>Sia Ghassemi</cp:lastModifiedBy>
  <cp:revision>50</cp:revision>
  <dcterms:created xsi:type="dcterms:W3CDTF">2016-01-30T06:36:23Z</dcterms:created>
  <dcterms:modified xsi:type="dcterms:W3CDTF">2017-03-16T19:48:05Z</dcterms:modified>
</cp:coreProperties>
</file>