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8" r:id="rId5"/>
    <p:sldId id="265" r:id="rId6"/>
    <p:sldId id="259" r:id="rId7"/>
    <p:sldId id="260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076F6-3C33-4CED-BDD7-CCC27D1CC6A1}" v="3" dt="2020-05-08T11:12:5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a" userId="0b8a0245-b9d8-4a32-b953-37e728f37083" providerId="ADAL" clId="{ABC076F6-3C33-4CED-BDD7-CCC27D1CC6A1}"/>
    <pc:docChg chg="modSld">
      <pc:chgData name="Sia" userId="0b8a0245-b9d8-4a32-b953-37e728f37083" providerId="ADAL" clId="{ABC076F6-3C33-4CED-BDD7-CCC27D1CC6A1}" dt="2020-05-08T11:12:53.136" v="6" actId="20577"/>
      <pc:docMkLst>
        <pc:docMk/>
      </pc:docMkLst>
      <pc:sldChg chg="modSp mod">
        <pc:chgData name="Sia" userId="0b8a0245-b9d8-4a32-b953-37e728f37083" providerId="ADAL" clId="{ABC076F6-3C33-4CED-BDD7-CCC27D1CC6A1}" dt="2020-05-08T11:12:53.136" v="6" actId="20577"/>
        <pc:sldMkLst>
          <pc:docMk/>
          <pc:sldMk cId="2458867037" sldId="264"/>
        </pc:sldMkLst>
        <pc:spChg chg="mod">
          <ac:chgData name="Sia" userId="0b8a0245-b9d8-4a32-b953-37e728f37083" providerId="ADAL" clId="{ABC076F6-3C33-4CED-BDD7-CCC27D1CC6A1}" dt="2020-05-08T11:12:53.136" v="6" actId="20577"/>
          <ac:spMkLst>
            <pc:docMk/>
            <pc:sldMk cId="2458867037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9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Elasticity versus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limits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Monitoring and 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Vendor lock-in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rsia/ExcelCustomFucntions" TargetMode="External"/><Relationship Id="rId3" Type="http://schemas.openxmlformats.org/officeDocument/2006/relationships/hyperlink" Target="https://docs.microsoft.com/en-us/office/dev/add-ins/reference/javascript-api-for-office" TargetMode="External"/><Relationship Id="rId7" Type="http://schemas.openxmlformats.org/officeDocument/2006/relationships/hyperlink" Target="https://docs.microsoft.com/en-us/office/dev/add-ins/exce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office/dev/add-ins/excel/custom-functions-overview" TargetMode="External"/><Relationship Id="rId5" Type="http://schemas.openxmlformats.org/officeDocument/2006/relationships/hyperlink" Target="https://docs.microsoft.com/en-us/javascript/api/custom-functions-runtime?view=excel-js-preview" TargetMode="External"/><Relationship Id="rId4" Type="http://schemas.openxmlformats.org/officeDocument/2006/relationships/hyperlink" Target="https://github.com/officedev/office-js/" TargetMode="External"/><Relationship Id="rId9" Type="http://schemas.openxmlformats.org/officeDocument/2006/relationships/hyperlink" Target="https://github.com/dersia/ExcelSignalRS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Unleash the full power of Excel 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 Azure Serverless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3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Sia Ghassemi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Founder of </a:t>
            </a:r>
            <a:r>
              <a:rPr lang="en-US" sz="2400" dirty="0" err="1">
                <a:solidFill>
                  <a:srgbClr val="000000"/>
                </a:solidFill>
              </a:rPr>
              <a:t>sia</a:t>
            </a:r>
            <a:r>
              <a:rPr lang="en-US" sz="2400" dirty="0">
                <a:solidFill>
                  <a:srgbClr val="000000"/>
                </a:solidFill>
              </a:rPr>
              <a:t>-consulting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Cloud security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Dev 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Founder of DevTalks.de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Interviews with Community-Hero*ins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 German language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MVP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Functions Expert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Azure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Usually hates Excel!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Twitter @DerSia</a:t>
            </a:r>
          </a:p>
        </p:txBody>
      </p:sp>
    </p:spTree>
    <p:extLst>
      <p:ext uri="{BB962C8B-B14F-4D97-AF65-F5344CB8AC3E}">
        <p14:creationId xmlns:p14="http://schemas.microsoft.com/office/powerpoint/2010/main" val="31063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Office.js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Excel Add-ins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Why Excel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71912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Office.js advantages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over VBA, COM or VSTO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/>
              <a:t>Cross-platform support</a:t>
            </a:r>
          </a:p>
          <a:p>
            <a:pPr lvl="1"/>
            <a:r>
              <a:rPr lang="en-US" sz="1900" dirty="0"/>
              <a:t>Run in Office web, Windows, Mac, and iPad</a:t>
            </a:r>
          </a:p>
          <a:p>
            <a:r>
              <a:rPr lang="en-US" dirty="0"/>
              <a:t>Centralized deployment and distribution</a:t>
            </a:r>
          </a:p>
          <a:p>
            <a:pPr lvl="1"/>
            <a:r>
              <a:rPr lang="en-US" sz="1900" dirty="0"/>
              <a:t>Deploy Add-ins centrally across organizations</a:t>
            </a:r>
          </a:p>
          <a:p>
            <a:r>
              <a:rPr lang="en-US" dirty="0"/>
              <a:t>Easy access via AppSource</a:t>
            </a:r>
          </a:p>
          <a:p>
            <a:pPr lvl="1"/>
            <a:r>
              <a:rPr lang="en-US" sz="1800" dirty="0"/>
              <a:t>Make your Add-ins available by submitting to AppSource</a:t>
            </a:r>
          </a:p>
          <a:p>
            <a:r>
              <a:rPr lang="en-US" dirty="0"/>
              <a:t>Based on standard web technology</a:t>
            </a:r>
          </a:p>
          <a:p>
            <a:pPr lvl="1"/>
            <a:r>
              <a:rPr lang="en-US" sz="1800" dirty="0"/>
              <a:t>You can use any library you like to build Office Add-ins</a:t>
            </a:r>
            <a:endParaRPr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1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Excel Add-ins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Custom Functions via JavaScript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Excel can solve JS Promises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Streaming and Cancelable Functions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Integrated Fetch API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WebSocket Support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Import any NPM Package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Types available for TypeScript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@types/office-runtime</a:t>
            </a:r>
          </a:p>
        </p:txBody>
      </p:sp>
    </p:spTree>
    <p:extLst>
      <p:ext uri="{BB962C8B-B14F-4D97-AF65-F5344CB8AC3E}">
        <p14:creationId xmlns:p14="http://schemas.microsoft.com/office/powerpoint/2010/main" val="21192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Reactive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Dependency management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Lots of Build-in functions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Known and mastered by many (non-dev) users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Cheaper than replacing it by a custom application</a:t>
            </a:r>
          </a:p>
        </p:txBody>
      </p:sp>
    </p:spTree>
    <p:extLst>
      <p:ext uri="{BB962C8B-B14F-4D97-AF65-F5344CB8AC3E}">
        <p14:creationId xmlns:p14="http://schemas.microsoft.com/office/powerpoint/2010/main" val="378764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82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53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200" dirty="0">
                <a:hlinkClick r:id="rId3"/>
              </a:rPr>
              <a:t>https://docs.microsoft.com/en-us/office/dev/add-ins/reference/javascript-api-for-office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https://github.com/officedev/office-js/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https://docs.microsoft.com/en-us/javascript/api/custom-functions-runtime?view=excel-js-preview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https://docs.microsoft.com/en-us/office/dev/add-ins/excel/custom-functions-overview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https://docs.microsoft.com/en-us/office/dev/add-ins/excel/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https://github.com/dersia/ExcelCustomFucntions</a:t>
            </a:r>
            <a:endParaRPr lang="en-US" sz="1200" dirty="0"/>
          </a:p>
          <a:p>
            <a:r>
              <a:rPr lang="en-US" sz="1200">
                <a:solidFill>
                  <a:srgbClr val="000000"/>
                </a:solidFill>
                <a:hlinkClick r:id="rId9"/>
              </a:rPr>
              <a:t>https://github.com/dersia/ExcelSignalRSample</a:t>
            </a:r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6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6E556EFD919934490F6814870E6A43F" ma:contentTypeVersion="5" ma:contentTypeDescription="Ein neues Dokument erstellen." ma:contentTypeScope="" ma:versionID="782acb71aba3857185348fcc4fdcbb1d">
  <xsd:schema xmlns:xsd="http://www.w3.org/2001/XMLSchema" xmlns:xs="http://www.w3.org/2001/XMLSchema" xmlns:p="http://schemas.microsoft.com/office/2006/metadata/properties" xmlns:ns3="c6772278-f940-4e95-987a-dd231d1f9cbb" xmlns:ns4="2a22409f-aa73-4b8d-bb9b-bf169d4d6d27" targetNamespace="http://schemas.microsoft.com/office/2006/metadata/properties" ma:root="true" ma:fieldsID="f304ab44c93f421d3b48d462dee210d4" ns3:_="" ns4:_="">
    <xsd:import namespace="c6772278-f940-4e95-987a-dd231d1f9cbb"/>
    <xsd:import namespace="2a22409f-aa73-4b8d-bb9b-bf169d4d6d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72278-f940-4e95-987a-dd231d1f9c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22409f-aa73-4b8d-bb9b-bf169d4d6d2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632390-66F3-4E6E-805B-3DEA4F1D34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772278-f940-4e95-987a-dd231d1f9cbb"/>
    <ds:schemaRef ds:uri="2a22409f-aa73-4b8d-bb9b-bf169d4d6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616C17-2DCC-445C-8CB2-D221EF2DD6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9DCB9B-FB83-4AA3-85E6-33D99BBF7F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Web65F5</Template>
  <TotalTime>37</TotalTime>
  <Words>306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Unleash the full power of Excel Spreadsheets</vt:lpstr>
      <vt:lpstr>Sia Ghassemi</vt:lpstr>
      <vt:lpstr>Contents</vt:lpstr>
      <vt:lpstr>Office.js advantages over VBA, COM or VSTO</vt:lpstr>
      <vt:lpstr>Excel Add-ins</vt:lpstr>
      <vt:lpstr>Why Excel</vt:lpstr>
      <vt:lpstr>Demos</vt:lpstr>
      <vt:lpstr>Thanks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Sia Ghassemi</dc:creator>
  <cp:lastModifiedBy>Sia Ghassemi</cp:lastModifiedBy>
  <cp:revision>4</cp:revision>
  <dcterms:created xsi:type="dcterms:W3CDTF">2020-05-08T10:35:09Z</dcterms:created>
  <dcterms:modified xsi:type="dcterms:W3CDTF">2020-05-08T11:12:55Z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0x010100A6E556EFD919934490F6814870E6A43F</vt:lpwstr>
  </property>
</Properties>
</file>