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8" r:id="rId5"/>
    <p:sldId id="265" r:id="rId6"/>
    <p:sldId id="259" r:id="rId7"/>
    <p:sldId id="260" r:id="rId8"/>
    <p:sldId id="261" r:id="rId9"/>
    <p:sldId id="266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C076F6-3C33-4CED-BDD7-CCC27D1CC6A1}" v="5" dt="2020-05-08T11:15:42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a" userId="0b8a0245-b9d8-4a32-b953-37e728f37083" providerId="ADAL" clId="{ABC076F6-3C33-4CED-BDD7-CCC27D1CC6A1}"/>
    <pc:docChg chg="undo custSel mod modSld">
      <pc:chgData name="Sia" userId="0b8a0245-b9d8-4a32-b953-37e728f37083" providerId="ADAL" clId="{ABC076F6-3C33-4CED-BDD7-CCC27D1CC6A1}" dt="2020-05-08T11:16:00.606" v="19" actId="26606"/>
      <pc:docMkLst>
        <pc:docMk/>
      </pc:docMkLst>
      <pc:sldChg chg="addSp delSp modSp mod setBg setClrOvrMap">
        <pc:chgData name="Sia" userId="0b8a0245-b9d8-4a32-b953-37e728f37083" providerId="ADAL" clId="{ABC076F6-3C33-4CED-BDD7-CCC27D1CC6A1}" dt="2020-05-08T11:16:00.606" v="19" actId="26606"/>
        <pc:sldMkLst>
          <pc:docMk/>
          <pc:sldMk cId="2458867037" sldId="264"/>
        </pc:sldMkLst>
        <pc:spChg chg="mod">
          <ac:chgData name="Sia" userId="0b8a0245-b9d8-4a32-b953-37e728f37083" providerId="ADAL" clId="{ABC076F6-3C33-4CED-BDD7-CCC27D1CC6A1}" dt="2020-05-08T11:16:00.606" v="19" actId="26606"/>
          <ac:spMkLst>
            <pc:docMk/>
            <pc:sldMk cId="2458867037" sldId="264"/>
            <ac:spMk id="2" creationId="{00000000-0000-0000-0000-000000000000}"/>
          </ac:spMkLst>
        </pc:spChg>
        <pc:spChg chg="mod">
          <ac:chgData name="Sia" userId="0b8a0245-b9d8-4a32-b953-37e728f37083" providerId="ADAL" clId="{ABC076F6-3C33-4CED-BDD7-CCC27D1CC6A1}" dt="2020-05-08T11:16:00.606" v="19" actId="26606"/>
          <ac:spMkLst>
            <pc:docMk/>
            <pc:sldMk cId="2458867037" sldId="264"/>
            <ac:spMk id="3" creationId="{00000000-0000-0000-0000-000000000000}"/>
          </ac:spMkLst>
        </pc:spChg>
        <pc:spChg chg="add del">
          <ac:chgData name="Sia" userId="0b8a0245-b9d8-4a32-b953-37e728f37083" providerId="ADAL" clId="{ABC076F6-3C33-4CED-BDD7-CCC27D1CC6A1}" dt="2020-05-08T11:15:00.986" v="12" actId="26606"/>
          <ac:spMkLst>
            <pc:docMk/>
            <pc:sldMk cId="2458867037" sldId="264"/>
            <ac:spMk id="9" creationId="{3B854194-185D-494D-905C-7C7CB2E30F6E}"/>
          </ac:spMkLst>
        </pc:spChg>
        <pc:spChg chg="add del">
          <ac:chgData name="Sia" userId="0b8a0245-b9d8-4a32-b953-37e728f37083" providerId="ADAL" clId="{ABC076F6-3C33-4CED-BDD7-CCC27D1CC6A1}" dt="2020-05-08T11:15:00.986" v="12" actId="26606"/>
          <ac:spMkLst>
            <pc:docMk/>
            <pc:sldMk cId="2458867037" sldId="264"/>
            <ac:spMk id="11" creationId="{B4F5FA0D-0104-4987-8241-EFF7C85B88DE}"/>
          </ac:spMkLst>
        </pc:spChg>
        <pc:spChg chg="add del">
          <ac:chgData name="Sia" userId="0b8a0245-b9d8-4a32-b953-37e728f37083" providerId="ADAL" clId="{ABC076F6-3C33-4CED-BDD7-CCC27D1CC6A1}" dt="2020-05-08T11:14:58.196" v="9" actId="26606"/>
          <ac:spMkLst>
            <pc:docMk/>
            <pc:sldMk cId="2458867037" sldId="264"/>
            <ac:spMk id="18" creationId="{E862BE82-D00D-42C1-BF16-93AA37870C32}"/>
          </ac:spMkLst>
        </pc:spChg>
        <pc:spChg chg="add del">
          <ac:chgData name="Sia" userId="0b8a0245-b9d8-4a32-b953-37e728f37083" providerId="ADAL" clId="{ABC076F6-3C33-4CED-BDD7-CCC27D1CC6A1}" dt="2020-05-08T11:14:58.196" v="9" actId="26606"/>
          <ac:spMkLst>
            <pc:docMk/>
            <pc:sldMk cId="2458867037" sldId="264"/>
            <ac:spMk id="20" creationId="{F6D92C2D-1D3D-4974-918C-06579FB354A9}"/>
          </ac:spMkLst>
        </pc:spChg>
        <pc:spChg chg="add del">
          <ac:chgData name="Sia" userId="0b8a0245-b9d8-4a32-b953-37e728f37083" providerId="ADAL" clId="{ABC076F6-3C33-4CED-BDD7-CCC27D1CC6A1}" dt="2020-05-08T11:15:00.933" v="11" actId="26606"/>
          <ac:spMkLst>
            <pc:docMk/>
            <pc:sldMk cId="2458867037" sldId="264"/>
            <ac:spMk id="22" creationId="{B0792D4F-247E-46FE-85FC-881DEFA41D94}"/>
          </ac:spMkLst>
        </pc:spChg>
        <pc:spChg chg="add del">
          <ac:chgData name="Sia" userId="0b8a0245-b9d8-4a32-b953-37e728f37083" providerId="ADAL" clId="{ABC076F6-3C33-4CED-BDD7-CCC27D1CC6A1}" dt="2020-05-08T11:15:49.364" v="17" actId="26606"/>
          <ac:spMkLst>
            <pc:docMk/>
            <pc:sldMk cId="2458867037" sldId="264"/>
            <ac:spMk id="25" creationId="{91F32EBA-ED97-466E-8CFA-8382584155D0}"/>
          </ac:spMkLst>
        </pc:spChg>
        <pc:spChg chg="add del">
          <ac:chgData name="Sia" userId="0b8a0245-b9d8-4a32-b953-37e728f37083" providerId="ADAL" clId="{ABC076F6-3C33-4CED-BDD7-CCC27D1CC6A1}" dt="2020-05-08T11:15:49.364" v="17" actId="26606"/>
          <ac:spMkLst>
            <pc:docMk/>
            <pc:sldMk cId="2458867037" sldId="264"/>
            <ac:spMk id="26" creationId="{62A38935-BB53-4DF7-A56E-48DD25B685D7}"/>
          </ac:spMkLst>
        </pc:spChg>
        <pc:spChg chg="add del">
          <ac:chgData name="Sia" userId="0b8a0245-b9d8-4a32-b953-37e728f37083" providerId="ADAL" clId="{ABC076F6-3C33-4CED-BDD7-CCC27D1CC6A1}" dt="2020-05-08T11:16:00.606" v="19" actId="26606"/>
          <ac:spMkLst>
            <pc:docMk/>
            <pc:sldMk cId="2458867037" sldId="264"/>
            <ac:spMk id="31" creationId="{CB6E2F43-29E9-49D9-91FC-E5FEFAAA70DE}"/>
          </ac:spMkLst>
        </pc:spChg>
        <pc:spChg chg="add del">
          <ac:chgData name="Sia" userId="0b8a0245-b9d8-4a32-b953-37e728f37083" providerId="ADAL" clId="{ABC076F6-3C33-4CED-BDD7-CCC27D1CC6A1}" dt="2020-05-08T11:16:00.606" v="19" actId="26606"/>
          <ac:spMkLst>
            <pc:docMk/>
            <pc:sldMk cId="2458867037" sldId="264"/>
            <ac:spMk id="33" creationId="{3BA62E19-CD42-4C09-B825-844B4943D49D}"/>
          </ac:spMkLst>
        </pc:spChg>
        <pc:spChg chg="add del">
          <ac:chgData name="Sia" userId="0b8a0245-b9d8-4a32-b953-37e728f37083" providerId="ADAL" clId="{ABC076F6-3C33-4CED-BDD7-CCC27D1CC6A1}" dt="2020-05-08T11:16:00.606" v="19" actId="26606"/>
          <ac:spMkLst>
            <pc:docMk/>
            <pc:sldMk cId="2458867037" sldId="264"/>
            <ac:spMk id="35" creationId="{8E63CC27-1C86-4653-8866-79C24C5C51FB}"/>
          </ac:spMkLst>
        </pc:spChg>
        <pc:spChg chg="add">
          <ac:chgData name="Sia" userId="0b8a0245-b9d8-4a32-b953-37e728f37083" providerId="ADAL" clId="{ABC076F6-3C33-4CED-BDD7-CCC27D1CC6A1}" dt="2020-05-08T11:16:00.606" v="19" actId="26606"/>
          <ac:spMkLst>
            <pc:docMk/>
            <pc:sldMk cId="2458867037" sldId="264"/>
            <ac:spMk id="40" creationId="{2B566528-1B12-4246-9431-5C2D7D081168}"/>
          </ac:spMkLst>
        </pc:spChg>
        <pc:grpChg chg="add">
          <ac:chgData name="Sia" userId="0b8a0245-b9d8-4a32-b953-37e728f37083" providerId="ADAL" clId="{ABC076F6-3C33-4CED-BDD7-CCC27D1CC6A1}" dt="2020-05-08T11:16:00.606" v="19" actId="26606"/>
          <ac:grpSpMkLst>
            <pc:docMk/>
            <pc:sldMk cId="2458867037" sldId="264"/>
            <ac:grpSpMk id="42" creationId="{4724F874-E407-41A5-918C-1CF5DF5269E1}"/>
          </ac:grpSpMkLst>
        </pc:grpChg>
        <pc:grpChg chg="add">
          <ac:chgData name="Sia" userId="0b8a0245-b9d8-4a32-b953-37e728f37083" providerId="ADAL" clId="{ABC076F6-3C33-4CED-BDD7-CCC27D1CC6A1}" dt="2020-05-08T11:16:00.606" v="19" actId="26606"/>
          <ac:grpSpMkLst>
            <pc:docMk/>
            <pc:sldMk cId="2458867037" sldId="264"/>
            <ac:grpSpMk id="46" creationId="{DC8D6E3B-FFED-480F-941D-FE376375B8B7}"/>
          </ac:grpSpMkLst>
        </pc:grpChg>
        <pc:picChg chg="add del mod">
          <ac:chgData name="Sia" userId="0b8a0245-b9d8-4a32-b953-37e728f37083" providerId="ADAL" clId="{ABC076F6-3C33-4CED-BDD7-CCC27D1CC6A1}" dt="2020-05-08T11:15:41.275" v="13" actId="478"/>
          <ac:picMkLst>
            <pc:docMk/>
            <pc:sldMk cId="2458867037" sldId="264"/>
            <ac:picMk id="5" creationId="{A996331A-BE77-4538-A27F-43D9A554AC66}"/>
          </ac:picMkLst>
        </pc:picChg>
        <pc:picChg chg="add mod ord">
          <ac:chgData name="Sia" userId="0b8a0245-b9d8-4a32-b953-37e728f37083" providerId="ADAL" clId="{ABC076F6-3C33-4CED-BDD7-CCC27D1CC6A1}" dt="2020-05-08T11:16:00.606" v="19" actId="26606"/>
          <ac:picMkLst>
            <pc:docMk/>
            <pc:sldMk cId="2458867037" sldId="264"/>
            <ac:picMk id="7" creationId="{E1BEACA3-745D-4927-A113-0DB56B9430AA}"/>
          </ac:picMkLst>
        </pc:picChg>
        <pc:picChg chg="add del">
          <ac:chgData name="Sia" userId="0b8a0245-b9d8-4a32-b953-37e728f37083" providerId="ADAL" clId="{ABC076F6-3C33-4CED-BDD7-CCC27D1CC6A1}" dt="2020-05-08T11:15:00.986" v="12" actId="26606"/>
          <ac:picMkLst>
            <pc:docMk/>
            <pc:sldMk cId="2458867037" sldId="264"/>
            <ac:picMk id="13" creationId="{2897127E-6CEF-446C-BE87-93B7C46E49D1}"/>
          </ac:picMkLst>
        </pc:picChg>
        <pc:cxnChg chg="add del">
          <ac:chgData name="Sia" userId="0b8a0245-b9d8-4a32-b953-37e728f37083" providerId="ADAL" clId="{ABC076F6-3C33-4CED-BDD7-CCC27D1CC6A1}" dt="2020-05-08T11:15:00.933" v="11" actId="26606"/>
          <ac:cxnSpMkLst>
            <pc:docMk/>
            <pc:sldMk cId="2458867037" sldId="264"/>
            <ac:cxnSpMk id="23" creationId="{749A7284-D010-4ACB-A08A-FC3C3689B5E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Elasticity versus scalability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0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Resource limits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Monitoring and debugging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Privacy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Vendor lock-in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0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6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office/dev/add-ins/excel/" TargetMode="External"/><Relationship Id="rId3" Type="http://schemas.openxmlformats.org/officeDocument/2006/relationships/image" Target="../media/image4.svg"/><Relationship Id="rId7" Type="http://schemas.openxmlformats.org/officeDocument/2006/relationships/hyperlink" Target="https://docs.microsoft.com/en-us/office/dev/add-ins/excel/custom-functions-overvie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javascript/api/custom-functions-runtime?view=excel-js-preview" TargetMode="External"/><Relationship Id="rId5" Type="http://schemas.openxmlformats.org/officeDocument/2006/relationships/hyperlink" Target="https://github.com/officedev/office-js/" TargetMode="External"/><Relationship Id="rId10" Type="http://schemas.openxmlformats.org/officeDocument/2006/relationships/hyperlink" Target="https://github.com/dersia/ExcelSignalRSample" TargetMode="External"/><Relationship Id="rId4" Type="http://schemas.openxmlformats.org/officeDocument/2006/relationships/hyperlink" Target="https://docs.microsoft.com/en-us/office/dev/add-ins/reference/javascript-api-for-office" TargetMode="External"/><Relationship Id="rId9" Type="http://schemas.openxmlformats.org/officeDocument/2006/relationships/hyperlink" Target="https://github.com/dersia/ExcelCustomFucn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Unleash the full power of Excel Spreadsheets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with Azure Serverless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3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Sia Ghassemi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Founder of </a:t>
            </a:r>
            <a:r>
              <a:rPr lang="en-US" sz="2400" dirty="0" err="1">
                <a:solidFill>
                  <a:srgbClr val="000000"/>
                </a:solidFill>
              </a:rPr>
              <a:t>sia</a:t>
            </a:r>
            <a:r>
              <a:rPr lang="en-US" sz="2400" dirty="0">
                <a:solidFill>
                  <a:srgbClr val="000000"/>
                </a:solidFill>
              </a:rPr>
              <a:t>-consulting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Cloud security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Dev security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Founder of DevTalks.de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Interviews with Community-Hero*ins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In German language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MVP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Functions Expert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Architect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Usually hates Excel!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Twitter @DerSia</a:t>
            </a:r>
          </a:p>
        </p:txBody>
      </p:sp>
    </p:spTree>
    <p:extLst>
      <p:ext uri="{BB962C8B-B14F-4D97-AF65-F5344CB8AC3E}">
        <p14:creationId xmlns:p14="http://schemas.microsoft.com/office/powerpoint/2010/main" val="31063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Office.js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Excel Add-ins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Why Excel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71912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Office.js advantages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over VBA, COM or VSTO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dirty="0"/>
              <a:t>Cross-platform support</a:t>
            </a:r>
          </a:p>
          <a:p>
            <a:pPr lvl="1"/>
            <a:r>
              <a:rPr lang="en-US" sz="1900" dirty="0"/>
              <a:t>Run in Office web, Windows, Mac, and iPad</a:t>
            </a:r>
          </a:p>
          <a:p>
            <a:r>
              <a:rPr lang="en-US" dirty="0"/>
              <a:t>Centralized deployment and distribution</a:t>
            </a:r>
          </a:p>
          <a:p>
            <a:pPr lvl="1"/>
            <a:r>
              <a:rPr lang="en-US" sz="1900" dirty="0"/>
              <a:t>Deploy Add-ins centrally across organizations</a:t>
            </a:r>
          </a:p>
          <a:p>
            <a:r>
              <a:rPr lang="en-US" dirty="0"/>
              <a:t>Easy access via AppSource</a:t>
            </a:r>
          </a:p>
          <a:p>
            <a:pPr lvl="1"/>
            <a:r>
              <a:rPr lang="en-US" sz="1800" dirty="0"/>
              <a:t>Make your Add-ins available by submitting to AppSource</a:t>
            </a:r>
          </a:p>
          <a:p>
            <a:r>
              <a:rPr lang="en-US" dirty="0"/>
              <a:t>Based on standard web technology</a:t>
            </a:r>
          </a:p>
          <a:p>
            <a:pPr lvl="1"/>
            <a:r>
              <a:rPr lang="en-US" sz="1800" dirty="0"/>
              <a:t>You can use any library you like to build Office Add-ins</a:t>
            </a:r>
            <a:endParaRPr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1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Excel Add-ins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Custom Functions via JavaScript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Excel can solve JS Promises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Streaming and Cancelable Functions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Integrated Fetch API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WebSocket Support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Import any NPM Package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Types available for TypeScript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@types/office-runtime</a:t>
            </a:r>
          </a:p>
        </p:txBody>
      </p:sp>
    </p:spTree>
    <p:extLst>
      <p:ext uri="{BB962C8B-B14F-4D97-AF65-F5344CB8AC3E}">
        <p14:creationId xmlns:p14="http://schemas.microsoft.com/office/powerpoint/2010/main" val="21192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Reactive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Dependency management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Lots of Build-in functions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Known and mastered by many (non-dev) users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Cheaper than replacing it by a custom application</a:t>
            </a:r>
          </a:p>
        </p:txBody>
      </p:sp>
    </p:spTree>
    <p:extLst>
      <p:ext uri="{BB962C8B-B14F-4D97-AF65-F5344CB8AC3E}">
        <p14:creationId xmlns:p14="http://schemas.microsoft.com/office/powerpoint/2010/main" val="378764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82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53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121" y="321734"/>
            <a:ext cx="5136412" cy="1135737"/>
          </a:xfrm>
        </p:spPr>
        <p:txBody>
          <a:bodyPr>
            <a:normAutofit/>
          </a:bodyPr>
          <a:lstStyle/>
          <a:p>
            <a:r>
              <a:rPr lang="en-US" sz="3600"/>
              <a:t>Resources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1BEACA3-745D-4927-A113-0DB56B943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783639"/>
            <a:ext cx="5290720" cy="529072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412120" y="1782981"/>
            <a:ext cx="5136412" cy="4393982"/>
          </a:xfrm>
        </p:spPr>
        <p:txBody>
          <a:bodyPr>
            <a:normAutofit/>
          </a:bodyPr>
          <a:lstStyle/>
          <a:p>
            <a:r>
              <a:rPr lang="en-US" sz="1700">
                <a:hlinkClick r:id="rId4"/>
              </a:rPr>
              <a:t>https://docs.microsoft.com/en-us/office/dev/add-ins/reference/javascript-api-for-office</a:t>
            </a:r>
            <a:endParaRPr lang="en-US" sz="1700"/>
          </a:p>
          <a:p>
            <a:r>
              <a:rPr lang="en-US" sz="1700">
                <a:hlinkClick r:id="rId5"/>
              </a:rPr>
              <a:t>https://github.com/officedev/office-js/</a:t>
            </a:r>
            <a:endParaRPr lang="en-US" sz="1700"/>
          </a:p>
          <a:p>
            <a:r>
              <a:rPr lang="en-US" sz="1700">
                <a:hlinkClick r:id="rId6"/>
              </a:rPr>
              <a:t>https://docs.microsoft.com/en-us/javascript/api/custom-functions-runtime?view=excel-js-preview</a:t>
            </a:r>
            <a:endParaRPr lang="en-US" sz="1700"/>
          </a:p>
          <a:p>
            <a:r>
              <a:rPr lang="en-US" sz="1700">
                <a:hlinkClick r:id="rId7"/>
              </a:rPr>
              <a:t>https://docs.microsoft.com/en-us/office/dev/add-ins/excel/custom-functions-overview</a:t>
            </a:r>
            <a:endParaRPr lang="en-US" sz="1700"/>
          </a:p>
          <a:p>
            <a:r>
              <a:rPr lang="en-US" sz="1700">
                <a:hlinkClick r:id="rId8"/>
              </a:rPr>
              <a:t>https://docs.microsoft.com/en-us/office/dev/add-ins/excel/</a:t>
            </a:r>
            <a:endParaRPr lang="en-US" sz="1700"/>
          </a:p>
          <a:p>
            <a:r>
              <a:rPr lang="en-US" sz="1700">
                <a:hlinkClick r:id="rId9"/>
              </a:rPr>
              <a:t>https://github.com/dersia/ExcelCustomFucntions</a:t>
            </a:r>
            <a:endParaRPr lang="en-US" sz="1700"/>
          </a:p>
          <a:p>
            <a:r>
              <a:rPr lang="en-US" sz="1700">
                <a:hlinkClick r:id="rId10"/>
              </a:rPr>
              <a:t>https://github.com/dersia/ExcelSignalRSample</a:t>
            </a:r>
            <a:endParaRPr lang="en-US" sz="170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886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6E556EFD919934490F6814870E6A43F" ma:contentTypeVersion="5" ma:contentTypeDescription="Ein neues Dokument erstellen." ma:contentTypeScope="" ma:versionID="782acb71aba3857185348fcc4fdcbb1d">
  <xsd:schema xmlns:xsd="http://www.w3.org/2001/XMLSchema" xmlns:xs="http://www.w3.org/2001/XMLSchema" xmlns:p="http://schemas.microsoft.com/office/2006/metadata/properties" xmlns:ns3="c6772278-f940-4e95-987a-dd231d1f9cbb" xmlns:ns4="2a22409f-aa73-4b8d-bb9b-bf169d4d6d27" targetNamespace="http://schemas.microsoft.com/office/2006/metadata/properties" ma:root="true" ma:fieldsID="f304ab44c93f421d3b48d462dee210d4" ns3:_="" ns4:_="">
    <xsd:import namespace="c6772278-f940-4e95-987a-dd231d1f9cbb"/>
    <xsd:import namespace="2a22409f-aa73-4b8d-bb9b-bf169d4d6d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772278-f940-4e95-987a-dd231d1f9c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22409f-aa73-4b8d-bb9b-bf169d4d6d2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632390-66F3-4E6E-805B-3DEA4F1D34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772278-f940-4e95-987a-dd231d1f9cbb"/>
    <ds:schemaRef ds:uri="2a22409f-aa73-4b8d-bb9b-bf169d4d6d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616C17-2DCC-445C-8CB2-D221EF2DD6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9DCB9B-FB83-4AA3-85E6-33D99BBF7F8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Widescreen</PresentationFormat>
  <Paragraphs>67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Unleash the full power of Excel Spreadsheets</vt:lpstr>
      <vt:lpstr>Sia Ghassemi</vt:lpstr>
      <vt:lpstr>Contents</vt:lpstr>
      <vt:lpstr>Office.js advantages over VBA, COM or VSTO</vt:lpstr>
      <vt:lpstr>Excel Add-ins</vt:lpstr>
      <vt:lpstr>Why Excel</vt:lpstr>
      <vt:lpstr>Demos</vt:lpstr>
      <vt:lpstr>Thanks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 the full power of Excel Spreadsheets</dc:title>
  <dc:creator>Sia Ghassemi</dc:creator>
  <cp:lastModifiedBy>Sia Ghassemi</cp:lastModifiedBy>
  <cp:revision>1</cp:revision>
  <dcterms:created xsi:type="dcterms:W3CDTF">2020-05-08T11:16:00Z</dcterms:created>
  <dcterms:modified xsi:type="dcterms:W3CDTF">2020-05-08T11:16:00Z</dcterms:modified>
</cp:coreProperties>
</file>