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59" r:id="rId9"/>
    <p:sldId id="275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30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0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3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2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1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4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8E1E-6210-4337-81B1-36E4540DFF33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559A-6270-46E7-B1DD-F88789681E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97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" TargetMode="External"/><Relationship Id="rId2" Type="http://schemas.openxmlformats.org/officeDocument/2006/relationships/hyperlink" Target="https://www.github.com/ders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vvmCross/MvvmCro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Cross-Platform </a:t>
            </a:r>
            <a:r>
              <a:rPr lang="de-DE" dirty="0"/>
              <a:t>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05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</a:t>
            </a:r>
            <a:r>
              <a:rPr lang="de-DE" dirty="0" err="1" smtClean="0"/>
              <a:t>studio</a:t>
            </a:r>
            <a:r>
              <a:rPr lang="de-DE" dirty="0" smtClean="0"/>
              <a:t> online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Headless</a:t>
            </a:r>
            <a:r>
              <a:rPr lang="de-DE" dirty="0" smtClean="0"/>
              <a:t> </a:t>
            </a:r>
            <a:r>
              <a:rPr lang="de-DE" dirty="0" err="1" smtClean="0"/>
              <a:t>builds</a:t>
            </a:r>
            <a:endParaRPr lang="de-DE" dirty="0" smtClean="0"/>
          </a:p>
          <a:p>
            <a:r>
              <a:rPr lang="de-DE" dirty="0" err="1" smtClean="0"/>
              <a:t>Continuos</a:t>
            </a:r>
            <a:r>
              <a:rPr lang="de-DE" dirty="0" smtClean="0"/>
              <a:t> Integration/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iOS </a:t>
            </a:r>
            <a:r>
              <a:rPr lang="de-DE" dirty="0" err="1" smtClean="0"/>
              <a:t>builds</a:t>
            </a:r>
            <a:r>
              <a:rPr lang="de-DE" dirty="0" smtClean="0"/>
              <a:t> Mac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Cloud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UI Tests on </a:t>
            </a:r>
            <a:r>
              <a:rPr lang="de-DE" dirty="0" err="1" smtClean="0"/>
              <a:t>over</a:t>
            </a:r>
            <a:r>
              <a:rPr lang="de-DE" dirty="0" smtClean="0"/>
              <a:t> 2000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dirty="0" err="1" smtClean="0"/>
              <a:t>Xamarin</a:t>
            </a:r>
            <a:r>
              <a:rPr lang="de-DE" dirty="0" smtClean="0"/>
              <a:t> Test Recorder</a:t>
            </a:r>
          </a:p>
          <a:p>
            <a:r>
              <a:rPr lang="en-US" dirty="0">
                <a:effectLst/>
              </a:rPr>
              <a:t>Write tests in C# or Ruby with </a:t>
            </a:r>
            <a:r>
              <a:rPr lang="en-US" dirty="0" smtClean="0">
                <a:effectLst/>
              </a:rPr>
              <a:t>Cucumber</a:t>
            </a:r>
            <a:endParaRPr lang="de-DE" dirty="0" smtClean="0"/>
          </a:p>
          <a:p>
            <a:r>
              <a:rPr lang="en-US" dirty="0">
                <a:effectLst/>
              </a:rPr>
              <a:t>See full-frame screenshots for every step of every </a:t>
            </a:r>
            <a:r>
              <a:rPr lang="en-US" dirty="0" smtClean="0">
                <a:effectLst/>
              </a:rPr>
              <a:t>test</a:t>
            </a:r>
          </a:p>
          <a:p>
            <a:r>
              <a:rPr lang="de-DE" dirty="0" err="1">
                <a:effectLst/>
              </a:rPr>
              <a:t>Receive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performance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data</a:t>
            </a:r>
            <a:r>
              <a:rPr lang="de-DE" dirty="0">
                <a:effectLst/>
              </a:rPr>
              <a:t> (</a:t>
            </a:r>
            <a:r>
              <a:rPr lang="de-DE" dirty="0" err="1">
                <a:effectLst/>
              </a:rPr>
              <a:t>memory</a:t>
            </a:r>
            <a:r>
              <a:rPr lang="de-DE" dirty="0">
                <a:effectLst/>
              </a:rPr>
              <a:t>, CPU, </a:t>
            </a:r>
            <a:r>
              <a:rPr lang="de-DE" dirty="0" err="1">
                <a:effectLst/>
              </a:rPr>
              <a:t>duration</a:t>
            </a:r>
            <a:r>
              <a:rPr lang="de-DE" dirty="0">
                <a:effectLst/>
              </a:rPr>
              <a:t>, etc</a:t>
            </a:r>
            <a:r>
              <a:rPr lang="de-DE" dirty="0" smtClean="0">
                <a:effectLst/>
              </a:rPr>
              <a:t>.)</a:t>
            </a:r>
          </a:p>
          <a:p>
            <a:r>
              <a:rPr lang="en-US" dirty="0">
                <a:effectLst/>
              </a:rPr>
              <a:t>Integrates with TFS, Jenkins, TeamCity, or any CI systems with custom post-build </a:t>
            </a:r>
            <a:r>
              <a:rPr lang="en-US" dirty="0" smtClean="0">
                <a:effectLst/>
              </a:rPr>
              <a:t>commands</a:t>
            </a:r>
          </a:p>
          <a:p>
            <a:r>
              <a:rPr lang="en-US" dirty="0" smtClean="0">
                <a:effectLst/>
              </a:rPr>
              <a:t>Subscription starts at 99/month</a:t>
            </a:r>
            <a:endParaRPr lang="de-DE" dirty="0">
              <a:effectLst/>
            </a:endParaRP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de-D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hockeyapp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Distribution</a:t>
            </a:r>
          </a:p>
          <a:p>
            <a:r>
              <a:rPr lang="de-DE" dirty="0" smtClean="0"/>
              <a:t>Crash Reports</a:t>
            </a:r>
          </a:p>
          <a:p>
            <a:r>
              <a:rPr lang="de-DE" dirty="0" smtClean="0">
                <a:effectLst/>
              </a:rPr>
              <a:t>Test </a:t>
            </a:r>
            <a:r>
              <a:rPr lang="de-DE" dirty="0" err="1" smtClean="0">
                <a:effectLst/>
              </a:rPr>
              <a:t>Coverage</a:t>
            </a:r>
            <a:endParaRPr lang="de-DE" dirty="0" smtClean="0"/>
          </a:p>
          <a:p>
            <a:r>
              <a:rPr lang="en-US" dirty="0" smtClean="0">
                <a:effectLst/>
              </a:rPr>
              <a:t>Feedback</a:t>
            </a:r>
          </a:p>
          <a:p>
            <a:r>
              <a:rPr lang="de-DE" dirty="0" smtClean="0">
                <a:effectLst/>
              </a:rPr>
              <a:t>App Management</a:t>
            </a:r>
          </a:p>
          <a:p>
            <a:r>
              <a:rPr lang="en-US" dirty="0" smtClean="0">
                <a:effectLst/>
              </a:rPr>
              <a:t>Tester Management</a:t>
            </a: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7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Unlimited live, online training from mobile experts</a:t>
            </a:r>
          </a:p>
          <a:p>
            <a:r>
              <a:rPr lang="en-US" dirty="0">
                <a:effectLst/>
              </a:rPr>
              <a:t>1-on-1 office hours with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experts</a:t>
            </a:r>
          </a:p>
          <a:p>
            <a:r>
              <a:rPr lang="en-US" dirty="0">
                <a:effectLst/>
              </a:rPr>
              <a:t>Unlimited annual access to recorded class videos, class labs and materials</a:t>
            </a:r>
          </a:p>
          <a:p>
            <a:r>
              <a:rPr lang="en-US" dirty="0">
                <a:effectLst/>
              </a:rPr>
              <a:t>Dedicated community for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University students</a:t>
            </a:r>
          </a:p>
          <a:p>
            <a:r>
              <a:rPr lang="en-US" dirty="0">
                <a:effectLst/>
              </a:rPr>
              <a:t>Certification exam eligibility to become a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Certified Mobile Developer</a:t>
            </a:r>
          </a:p>
          <a:p>
            <a:r>
              <a:rPr lang="de-DE" dirty="0" err="1">
                <a:effectLst/>
              </a:rPr>
              <a:t>Xamarin</a:t>
            </a:r>
            <a:r>
              <a:rPr lang="de-DE" dirty="0">
                <a:effectLst/>
              </a:rPr>
              <a:t> University Annual </a:t>
            </a:r>
            <a:r>
              <a:rPr lang="de-DE" dirty="0" err="1" smtClean="0">
                <a:effectLst/>
              </a:rPr>
              <a:t>Subscription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starts</a:t>
            </a:r>
            <a:r>
              <a:rPr lang="de-DE" dirty="0" smtClean="0">
                <a:effectLst/>
              </a:rPr>
              <a:t> at $1995.00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8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Trade Off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r>
              <a:rPr lang="de-DE" dirty="0" smtClean="0"/>
              <a:t> (Mac </a:t>
            </a:r>
            <a:r>
              <a:rPr lang="de-DE" dirty="0" err="1" smtClean="0"/>
              <a:t>needed</a:t>
            </a:r>
            <a:r>
              <a:rPr lang="de-DE" dirty="0" smtClean="0"/>
              <a:t> in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iOS </a:t>
            </a:r>
            <a:r>
              <a:rPr lang="de-DE" dirty="0" err="1" smtClean="0"/>
              <a:t>and</a:t>
            </a:r>
            <a:r>
              <a:rPr lang="de-DE" dirty="0" smtClean="0"/>
              <a:t> Mac </a:t>
            </a:r>
            <a:r>
              <a:rPr lang="de-DE" dirty="0" err="1" smtClean="0"/>
              <a:t>development</a:t>
            </a:r>
            <a:r>
              <a:rPr lang="de-DE" dirty="0" smtClean="0"/>
              <a:t>, etc.)</a:t>
            </a:r>
          </a:p>
          <a:p>
            <a:r>
              <a:rPr lang="de-DE" dirty="0" err="1" smtClean="0"/>
              <a:t>Lerning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native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err="1" smtClean="0"/>
              <a:t>Afterwards</a:t>
            </a:r>
            <a:r>
              <a:rPr lang="de-DE" dirty="0" smtClean="0"/>
              <a:t>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saving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452687"/>
            <a:ext cx="4286250" cy="2981325"/>
          </a:xfrm>
        </p:spPr>
      </p:pic>
    </p:spTree>
    <p:extLst>
      <p:ext uri="{BB962C8B-B14F-4D97-AF65-F5344CB8AC3E}">
        <p14:creationId xmlns:p14="http://schemas.microsoft.com/office/powerpoint/2010/main" val="29714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Twitter: @DerSia_</a:t>
            </a:r>
          </a:p>
          <a:p>
            <a:r>
              <a:rPr lang="de-DE" dirty="0" err="1" smtClean="0"/>
              <a:t>Github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https://www.github.com/dersia</a:t>
            </a:r>
            <a:endParaRPr lang="de-DE" dirty="0" smtClean="0"/>
          </a:p>
          <a:p>
            <a:r>
              <a:rPr lang="de-DE" dirty="0" err="1" smtClean="0"/>
              <a:t>Xamarin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https://www.xamarin.com</a:t>
            </a:r>
            <a:endParaRPr lang="de-DE" dirty="0" smtClean="0"/>
          </a:p>
          <a:p>
            <a:r>
              <a:rPr lang="de-DE" dirty="0" err="1" smtClean="0"/>
              <a:t>MvvmCross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github.com/MvvmCross/MvvmCross</a:t>
            </a:r>
            <a:endParaRPr lang="de-DE" dirty="0" smtClean="0"/>
          </a:p>
          <a:p>
            <a:r>
              <a:rPr lang="de-DE" dirty="0" err="1" smtClean="0"/>
              <a:t>Slack</a:t>
            </a:r>
            <a:r>
              <a:rPr lang="de-DE" smtClean="0"/>
              <a:t>: xamarinchat.slack.com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7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Based</a:t>
            </a:r>
            <a:r>
              <a:rPr lang="de-DE" dirty="0" smtClean="0"/>
              <a:t> on Mono (open </a:t>
            </a:r>
            <a:r>
              <a:rPr lang="de-DE" dirty="0" err="1" smtClean="0"/>
              <a:t>source</a:t>
            </a:r>
            <a:r>
              <a:rPr lang="de-DE" dirty="0" smtClean="0"/>
              <a:t> .NET </a:t>
            </a:r>
            <a:r>
              <a:rPr lang="de-DE" dirty="0" err="1" smtClean="0"/>
              <a:t>implementation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Xamanrin</a:t>
            </a:r>
            <a:r>
              <a:rPr lang="de-DE" dirty="0" smtClean="0"/>
              <a:t> Studio (Mac), Visual Studio (Windows)</a:t>
            </a:r>
          </a:p>
          <a:p>
            <a:r>
              <a:rPr lang="de-DE" dirty="0" smtClean="0"/>
              <a:t>Apps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Adroid</a:t>
            </a:r>
            <a:r>
              <a:rPr lang="de-DE" dirty="0" smtClean="0"/>
              <a:t>, iOS, MacOS, UWA 10, UWA 8.1, Windows native</a:t>
            </a:r>
          </a:p>
          <a:p>
            <a:r>
              <a:rPr lang="de-DE" dirty="0" smtClean="0"/>
              <a:t>Supports: C# </a:t>
            </a:r>
            <a:r>
              <a:rPr lang="de-DE" dirty="0" err="1" smtClean="0"/>
              <a:t>and</a:t>
            </a:r>
            <a:r>
              <a:rPr lang="de-DE" dirty="0" smtClean="0"/>
              <a:t> F#</a:t>
            </a:r>
          </a:p>
          <a:p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80%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Xamarin.Froms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100% </a:t>
            </a:r>
            <a:r>
              <a:rPr lang="de-DE" dirty="0" err="1" smtClean="0"/>
              <a:t>possible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Big </a:t>
            </a:r>
            <a:r>
              <a:rPr lang="de-DE" dirty="0" err="1" smtClean="0"/>
              <a:t>community</a:t>
            </a:r>
            <a:endParaRPr lang="de-DE" dirty="0" smtClean="0"/>
          </a:p>
          <a:p>
            <a:r>
              <a:rPr lang="de-DE" dirty="0" smtClean="0"/>
              <a:t>Free Webinars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architecture</a:t>
            </a:r>
            <a:r>
              <a:rPr lang="de-DE" dirty="0" smtClean="0"/>
              <a:t> must fit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80%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MVVM Frameworks </a:t>
            </a:r>
            <a:r>
              <a:rPr lang="de-DE" dirty="0" err="1" smtClean="0"/>
              <a:t>help</a:t>
            </a:r>
            <a:r>
              <a:rPr lang="de-DE" dirty="0" smtClean="0"/>
              <a:t> (</a:t>
            </a:r>
            <a:r>
              <a:rPr lang="de-DE" dirty="0" err="1" smtClean="0"/>
              <a:t>MVVMCross</a:t>
            </a:r>
            <a:r>
              <a:rPr lang="de-DE" dirty="0" smtClean="0"/>
              <a:t>, </a:t>
            </a:r>
            <a:r>
              <a:rPr lang="de-DE" dirty="0" err="1" smtClean="0"/>
              <a:t>MVVMLight</a:t>
            </a:r>
            <a:r>
              <a:rPr lang="de-DE" dirty="0" smtClean="0"/>
              <a:t>, </a:t>
            </a:r>
            <a:r>
              <a:rPr lang="de-DE" dirty="0" err="1" smtClean="0"/>
              <a:t>Prism</a:t>
            </a:r>
            <a:r>
              <a:rPr lang="de-DE" dirty="0" smtClean="0"/>
              <a:t>, etc.)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(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r>
              <a:rPr lang="de-DE" dirty="0" smtClean="0"/>
              <a:t>, so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r>
              <a:rPr lang="de-DE" dirty="0" smtClean="0"/>
              <a:t> in </a:t>
            </a:r>
            <a:r>
              <a:rPr lang="de-DE" dirty="0" err="1" smtClean="0"/>
              <a:t>future</a:t>
            </a:r>
            <a:r>
              <a:rPr lang="de-DE" dirty="0" smtClean="0"/>
              <a:t>)</a:t>
            </a:r>
          </a:p>
          <a:p>
            <a:r>
              <a:rPr lang="de-DE" dirty="0" smtClean="0"/>
              <a:t>PCL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-Projects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4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dirty="0" err="1" smtClean="0"/>
              <a:t>using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err="1" smtClean="0"/>
              <a:t>Virtualization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Emulator</a:t>
            </a:r>
          </a:p>
          <a:p>
            <a:pPr lvl="1"/>
            <a:r>
              <a:rPr lang="de-DE" dirty="0" smtClean="0"/>
              <a:t>Android tool-</a:t>
            </a:r>
            <a:r>
              <a:rPr lang="de-DE" dirty="0" err="1" smtClean="0"/>
              <a:t>chain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native on Windows</a:t>
            </a:r>
          </a:p>
          <a:p>
            <a:pPr lvl="1"/>
            <a:r>
              <a:rPr lang="de-DE" dirty="0" smtClean="0"/>
              <a:t>Android SDK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avl</a:t>
            </a:r>
            <a:r>
              <a:rPr lang="de-DE" dirty="0" smtClean="0"/>
              <a:t>. </a:t>
            </a:r>
            <a:r>
              <a:rPr lang="de-DE" dirty="0" err="1" smtClean="0"/>
              <a:t>through</a:t>
            </a:r>
            <a:r>
              <a:rPr lang="de-DE" dirty="0" smtClean="0"/>
              <a:t> Visual Studio (</a:t>
            </a:r>
            <a:r>
              <a:rPr lang="de-DE" dirty="0" err="1" smtClean="0"/>
              <a:t>logcat</a:t>
            </a:r>
            <a:r>
              <a:rPr lang="de-DE" dirty="0" smtClean="0"/>
              <a:t>, AVD, SDK Manager, </a:t>
            </a:r>
            <a:r>
              <a:rPr lang="de-DE" dirty="0" err="1" smtClean="0"/>
              <a:t>adb</a:t>
            </a:r>
            <a:r>
              <a:rPr lang="de-DE" dirty="0" smtClean="0"/>
              <a:t>, DDMS)</a:t>
            </a:r>
          </a:p>
          <a:p>
            <a:pPr lvl="1"/>
            <a:r>
              <a:rPr lang="de-DE" dirty="0" err="1" smtClean="0"/>
              <a:t>AndroidManifest</a:t>
            </a:r>
            <a:r>
              <a:rPr lang="de-DE" dirty="0" smtClean="0"/>
              <a:t> GUI </a:t>
            </a:r>
            <a:r>
              <a:rPr lang="de-DE" dirty="0" err="1" smtClean="0"/>
              <a:t>editor</a:t>
            </a:r>
            <a:r>
              <a:rPr lang="de-DE" dirty="0" smtClean="0"/>
              <a:t> in Visual Studio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Mac</a:t>
            </a:r>
          </a:p>
          <a:p>
            <a:pPr lvl="1"/>
            <a:r>
              <a:rPr lang="de-DE" dirty="0" err="1" smtClean="0"/>
              <a:t>Virtualization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Android Emulator </a:t>
            </a:r>
            <a:r>
              <a:rPr lang="de-DE" dirty="0" err="1" smtClean="0"/>
              <a:t>running</a:t>
            </a:r>
            <a:r>
              <a:rPr lang="de-DE" dirty="0" smtClean="0"/>
              <a:t> on Mac</a:t>
            </a:r>
          </a:p>
          <a:p>
            <a:pPr lvl="1"/>
            <a:r>
              <a:rPr lang="de-DE" dirty="0" smtClean="0"/>
              <a:t>Visual Studio on Windows in </a:t>
            </a:r>
            <a:r>
              <a:rPr lang="de-DE" dirty="0" err="1" smtClean="0"/>
              <a:t>Parallels,VmWare</a:t>
            </a:r>
            <a:endParaRPr lang="de-DE" dirty="0" smtClean="0"/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SSH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Android Emulator on Mac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smtClean="0"/>
              <a:t>Mac in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pPr lvl="1"/>
            <a:r>
              <a:rPr lang="de-DE" dirty="0" smtClean="0"/>
              <a:t>iOS Emulator </a:t>
            </a:r>
            <a:r>
              <a:rPr lang="de-DE" dirty="0" err="1" smtClean="0"/>
              <a:t>shown</a:t>
            </a:r>
            <a:r>
              <a:rPr lang="de-DE" dirty="0" smtClean="0"/>
              <a:t> on Windows incl. </a:t>
            </a:r>
            <a:r>
              <a:rPr lang="de-DE" dirty="0" err="1" smtClean="0"/>
              <a:t>full-functions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debugger</a:t>
            </a:r>
            <a:endParaRPr lang="de-DE" dirty="0" smtClean="0"/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Mac</a:t>
            </a:r>
          </a:p>
          <a:p>
            <a:pPr lvl="1"/>
            <a:r>
              <a:rPr lang="de-DE" dirty="0" smtClean="0"/>
              <a:t>GUI-tool </a:t>
            </a:r>
            <a:r>
              <a:rPr lang="de-DE" dirty="0" err="1" smtClean="0"/>
              <a:t>for</a:t>
            </a:r>
            <a:r>
              <a:rPr lang="de-DE" dirty="0" smtClean="0"/>
              <a:t> iOS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in Visual Studio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Android Emulator on </a:t>
            </a:r>
            <a:r>
              <a:rPr lang="de-DE" dirty="0" smtClean="0"/>
              <a:t>Mac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Mac</a:t>
            </a:r>
          </a:p>
          <a:p>
            <a:pPr lvl="1"/>
            <a:r>
              <a:rPr lang="de-DE" dirty="0" err="1" smtClean="0"/>
              <a:t>Xamarin</a:t>
            </a:r>
            <a:r>
              <a:rPr lang="de-DE" dirty="0" smtClean="0"/>
              <a:t> Studio </a:t>
            </a:r>
            <a:r>
              <a:rPr lang="de-DE" dirty="0" err="1" smtClean="0"/>
              <a:t>for</a:t>
            </a:r>
            <a:r>
              <a:rPr lang="de-DE" dirty="0" smtClean="0"/>
              <a:t> iOS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err="1" smtClean="0"/>
              <a:t>Xcode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(just </a:t>
            </a:r>
            <a:r>
              <a:rPr lang="de-DE" dirty="0" err="1" smtClean="0"/>
              <a:t>installation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Visual Studio on Windows in </a:t>
            </a:r>
            <a:r>
              <a:rPr lang="de-DE" dirty="0" err="1" smtClean="0"/>
              <a:t>Parallels,VmWare</a:t>
            </a:r>
            <a:endParaRPr lang="de-DE" dirty="0" smtClean="0"/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SSH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iOS Emulator on Mac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41" y="2095500"/>
            <a:ext cx="9932193" cy="3695700"/>
          </a:xfrm>
        </p:spPr>
      </p:pic>
    </p:spTree>
    <p:extLst>
      <p:ext uri="{BB962C8B-B14F-4D97-AF65-F5344CB8AC3E}">
        <p14:creationId xmlns:p14="http://schemas.microsoft.com/office/powerpoint/2010/main" val="37873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Windows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smtClean="0"/>
              <a:t>Native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Windows Store App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smtClean="0"/>
              <a:t>Supports UWP, Win8.1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WinPhone</a:t>
            </a:r>
            <a:r>
              <a:rPr lang="de-DE" dirty="0" smtClean="0"/>
              <a:t> 8.1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smtClean="0"/>
              <a:t>Mobile Emulator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Hyper-V</a:t>
            </a:r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tooling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Visual Studio</a:t>
            </a:r>
          </a:p>
          <a:p>
            <a:pPr lvl="1"/>
            <a:r>
              <a:rPr lang="de-DE" dirty="0" smtClean="0"/>
              <a:t>UWP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Emulator </a:t>
            </a:r>
            <a:r>
              <a:rPr lang="de-DE" dirty="0" err="1" smtClean="0"/>
              <a:t>directly</a:t>
            </a:r>
            <a:r>
              <a:rPr lang="de-DE" dirty="0" smtClean="0"/>
              <a:t> on host OS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Mac</a:t>
            </a:r>
          </a:p>
          <a:p>
            <a:pPr lvl="1"/>
            <a:r>
              <a:rPr lang="de-DE" dirty="0" err="1" smtClean="0"/>
              <a:t>Installing</a:t>
            </a:r>
            <a:r>
              <a:rPr lang="de-DE" dirty="0" smtClean="0"/>
              <a:t> Windows on </a:t>
            </a:r>
            <a:r>
              <a:rPr lang="de-DE" dirty="0" err="1" smtClean="0"/>
              <a:t>Parallels</a:t>
            </a:r>
            <a:r>
              <a:rPr lang="de-DE" dirty="0" smtClean="0"/>
              <a:t>, </a:t>
            </a:r>
            <a:r>
              <a:rPr lang="de-DE" dirty="0" err="1" smtClean="0"/>
              <a:t>VmWare</a:t>
            </a:r>
            <a:r>
              <a:rPr lang="de-DE" dirty="0" smtClean="0"/>
              <a:t>,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Great </a:t>
            </a:r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Apps</a:t>
            </a:r>
          </a:p>
          <a:p>
            <a:r>
              <a:rPr lang="de-DE" dirty="0" smtClean="0"/>
              <a:t>Big </a:t>
            </a:r>
            <a:r>
              <a:rPr lang="de-DE" dirty="0" err="1" smtClean="0"/>
              <a:t>examples</a:t>
            </a:r>
            <a:r>
              <a:rPr lang="de-DE" dirty="0" smtClean="0"/>
              <a:t> Gallery</a:t>
            </a:r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Forums</a:t>
            </a:r>
          </a:p>
          <a:p>
            <a:r>
              <a:rPr lang="de-DE" dirty="0" smtClean="0"/>
              <a:t>XAML not </a:t>
            </a:r>
            <a:r>
              <a:rPr lang="de-DE" dirty="0" err="1" smtClean="0"/>
              <a:t>really</a:t>
            </a:r>
            <a:r>
              <a:rPr lang="de-DE" dirty="0" smtClean="0"/>
              <a:t> XAML</a:t>
            </a:r>
          </a:p>
          <a:p>
            <a:r>
              <a:rPr lang="de-DE" dirty="0" err="1" smtClean="0"/>
              <a:t>Greate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PoC</a:t>
            </a:r>
            <a:r>
              <a:rPr lang="de-DE" dirty="0" smtClean="0"/>
              <a:t>, </a:t>
            </a:r>
            <a:r>
              <a:rPr lang="de-DE" dirty="0" err="1" smtClean="0"/>
              <a:t>Prototyping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5" y="1697306"/>
            <a:ext cx="5595166" cy="47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cross-platform-components</a:t>
            </a:r>
            <a:endParaRPr lang="de-DE" dirty="0" smtClean="0"/>
          </a:p>
          <a:p>
            <a:r>
              <a:rPr lang="de-DE" dirty="0" smtClean="0"/>
              <a:t>SDKs, </a:t>
            </a:r>
            <a:r>
              <a:rPr lang="de-DE" dirty="0" err="1" smtClean="0"/>
              <a:t>Themes</a:t>
            </a:r>
            <a:r>
              <a:rPr lang="de-DE" dirty="0" smtClean="0"/>
              <a:t>,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UI Components</a:t>
            </a:r>
          </a:p>
          <a:p>
            <a:r>
              <a:rPr lang="de-DE" dirty="0" err="1" smtClean="0"/>
              <a:t>ComponentStore</a:t>
            </a:r>
            <a:r>
              <a:rPr lang="de-DE" dirty="0" smtClean="0"/>
              <a:t>, </a:t>
            </a:r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16" y="1935921"/>
            <a:ext cx="4787083" cy="30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540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Xamarin</vt:lpstr>
      <vt:lpstr>Xamarin</vt:lpstr>
      <vt:lpstr>Shared code</vt:lpstr>
      <vt:lpstr>Android Development</vt:lpstr>
      <vt:lpstr>iOs Development</vt:lpstr>
      <vt:lpstr>iOs Development</vt:lpstr>
      <vt:lpstr>Windows Development</vt:lpstr>
      <vt:lpstr>Xamarin Forms</vt:lpstr>
      <vt:lpstr>Xamarin Components</vt:lpstr>
      <vt:lpstr>Visual studio online</vt:lpstr>
      <vt:lpstr>Xamarin Test Cloud</vt:lpstr>
      <vt:lpstr>Xamarin insights / hockeyapp</vt:lpstr>
      <vt:lpstr>Xamarin University</vt:lpstr>
      <vt:lpstr>Trade Off</vt:lpstr>
      <vt:lpstr>Demo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Sia Ghassemi</dc:creator>
  <cp:lastModifiedBy>Siavash Ghassemi</cp:lastModifiedBy>
  <cp:revision>17</cp:revision>
  <dcterms:created xsi:type="dcterms:W3CDTF">2016-01-30T06:36:23Z</dcterms:created>
  <dcterms:modified xsi:type="dcterms:W3CDTF">2016-04-27T17:50:07Z</dcterms:modified>
</cp:coreProperties>
</file>