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7" r:id="rId5"/>
    <p:sldId id="268" r:id="rId6"/>
    <p:sldId id="270" r:id="rId7"/>
    <p:sldId id="269" r:id="rId8"/>
    <p:sldId id="259" r:id="rId9"/>
    <p:sldId id="276" r:id="rId10"/>
    <p:sldId id="277" r:id="rId11"/>
    <p:sldId id="275" r:id="rId12"/>
    <p:sldId id="271" r:id="rId13"/>
    <p:sldId id="272" r:id="rId14"/>
    <p:sldId id="273" r:id="rId15"/>
    <p:sldId id="274" r:id="rId16"/>
    <p:sldId id="278" r:id="rId17"/>
    <p:sldId id="262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7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30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04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3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42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28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3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9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2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1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25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88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44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1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20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18E1E-6210-4337-81B1-36E4540DFF3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975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marin.com/" TargetMode="External"/><Relationship Id="rId2" Type="http://schemas.openxmlformats.org/officeDocument/2006/relationships/hyperlink" Target="https://www.github.com/dersi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ismLibrary/Prism" TargetMode="External"/><Relationship Id="rId4" Type="http://schemas.openxmlformats.org/officeDocument/2006/relationships/hyperlink" Target="https://github.com/MvvmCross/MvvmCro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Xamarin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Cross-Platform </a:t>
            </a:r>
            <a:r>
              <a:rPr lang="de-DE" dirty="0"/>
              <a:t>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203052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</a:t>
            </a:r>
            <a:r>
              <a:rPr lang="de-DE" dirty="0"/>
              <a:t> Library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Originally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in MS Enterprise </a:t>
            </a:r>
            <a:r>
              <a:rPr lang="de-DE" dirty="0" err="1"/>
              <a:t>Lib</a:t>
            </a:r>
            <a:r>
              <a:rPr lang="de-DE" dirty="0"/>
              <a:t> Blocks</a:t>
            </a:r>
          </a:p>
          <a:p>
            <a:r>
              <a:rPr lang="de-DE" dirty="0"/>
              <a:t>MVVM-Pattern </a:t>
            </a:r>
            <a:r>
              <a:rPr lang="de-DE" dirty="0" err="1"/>
              <a:t>for</a:t>
            </a:r>
            <a:r>
              <a:rPr lang="de-DE" dirty="0"/>
              <a:t> WPF / Silverlight / Windows 8(.1) / </a:t>
            </a:r>
            <a:r>
              <a:rPr lang="de-DE" dirty="0" err="1"/>
              <a:t>WinPhone</a:t>
            </a:r>
            <a:r>
              <a:rPr lang="de-DE" dirty="0"/>
              <a:t> / UWP / XF</a:t>
            </a:r>
          </a:p>
          <a:p>
            <a:r>
              <a:rPr lang="de-DE" dirty="0"/>
              <a:t>Supports different DI-Containers (</a:t>
            </a:r>
            <a:r>
              <a:rPr lang="de-DE" dirty="0" err="1"/>
              <a:t>Unity</a:t>
            </a:r>
            <a:r>
              <a:rPr lang="de-DE" dirty="0"/>
              <a:t>/</a:t>
            </a:r>
            <a:r>
              <a:rPr lang="de-DE" dirty="0" err="1"/>
              <a:t>Ninject</a:t>
            </a:r>
            <a:r>
              <a:rPr lang="de-DE" dirty="0"/>
              <a:t>/</a:t>
            </a:r>
            <a:r>
              <a:rPr lang="de-DE" dirty="0" err="1"/>
              <a:t>Autofac</a:t>
            </a:r>
            <a:r>
              <a:rPr lang="de-DE" dirty="0"/>
              <a:t>/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 err="1"/>
              <a:t>Commanding</a:t>
            </a:r>
            <a:r>
              <a:rPr lang="de-DE" dirty="0"/>
              <a:t> / Messaging / Navigation / </a:t>
            </a:r>
            <a:r>
              <a:rPr lang="de-DE" dirty="0" err="1"/>
              <a:t>Logging</a:t>
            </a:r>
            <a:r>
              <a:rPr lang="de-DE" dirty="0"/>
              <a:t> / Page Dialog Service</a:t>
            </a:r>
          </a:p>
          <a:p>
            <a:r>
              <a:rPr lang="de-DE" dirty="0" err="1"/>
              <a:t>Deep</a:t>
            </a:r>
            <a:r>
              <a:rPr lang="de-DE" dirty="0"/>
              <a:t>-Linking </a:t>
            </a:r>
            <a:r>
              <a:rPr lang="de-DE" dirty="0" err="1"/>
              <a:t>with</a:t>
            </a:r>
            <a:r>
              <a:rPr lang="de-DE" dirty="0"/>
              <a:t> Parameters</a:t>
            </a:r>
          </a:p>
          <a:p>
            <a:r>
              <a:rPr lang="de-DE" dirty="0" err="1"/>
              <a:t>Async</a:t>
            </a:r>
            <a:r>
              <a:rPr lang="de-DE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95312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Xamarin</a:t>
            </a:r>
            <a:r>
              <a:rPr lang="de-DE" dirty="0"/>
              <a:t> Components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cross-platform-components</a:t>
            </a:r>
            <a:endParaRPr lang="de-DE" dirty="0"/>
          </a:p>
          <a:p>
            <a:r>
              <a:rPr lang="de-DE" dirty="0"/>
              <a:t>SDKs, </a:t>
            </a:r>
            <a:r>
              <a:rPr lang="de-DE" dirty="0" err="1"/>
              <a:t>Themes</a:t>
            </a:r>
            <a:r>
              <a:rPr lang="de-DE" dirty="0"/>
              <a:t>, </a:t>
            </a:r>
            <a:r>
              <a:rPr lang="de-DE" dirty="0" err="1"/>
              <a:t>Plugins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UI Components</a:t>
            </a:r>
          </a:p>
          <a:p>
            <a:r>
              <a:rPr lang="de-DE" dirty="0" err="1"/>
              <a:t>ComponentStore</a:t>
            </a:r>
            <a:r>
              <a:rPr lang="de-DE" dirty="0"/>
              <a:t>, </a:t>
            </a:r>
            <a:r>
              <a:rPr lang="de-DE" dirty="0" err="1"/>
              <a:t>submit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16" y="1935921"/>
            <a:ext cx="4787083" cy="30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2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 </a:t>
            </a:r>
            <a:r>
              <a:rPr lang="de-DE" dirty="0" err="1"/>
              <a:t>studio</a:t>
            </a:r>
            <a:r>
              <a:rPr lang="de-DE" dirty="0"/>
              <a:t> online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Headless</a:t>
            </a:r>
            <a:r>
              <a:rPr lang="de-DE" dirty="0"/>
              <a:t> </a:t>
            </a:r>
            <a:r>
              <a:rPr lang="de-DE" dirty="0" err="1"/>
              <a:t>builds</a:t>
            </a:r>
            <a:endParaRPr lang="de-DE" dirty="0"/>
          </a:p>
          <a:p>
            <a:r>
              <a:rPr lang="de-DE" dirty="0" err="1"/>
              <a:t>Continuos</a:t>
            </a:r>
            <a:r>
              <a:rPr lang="de-DE" dirty="0"/>
              <a:t> Integration/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iOS </a:t>
            </a:r>
            <a:r>
              <a:rPr lang="de-DE" dirty="0" err="1"/>
              <a:t>builds</a:t>
            </a:r>
            <a:r>
              <a:rPr lang="de-DE" dirty="0"/>
              <a:t> Mac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needed</a:t>
            </a:r>
            <a:r>
              <a:rPr lang="de-DE" dirty="0"/>
              <a:t>, </a:t>
            </a:r>
            <a:r>
              <a:rPr lang="de-DE" dirty="0" err="1"/>
              <a:t>reachable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5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Cloud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UI Tests on </a:t>
            </a:r>
            <a:r>
              <a:rPr lang="de-DE" dirty="0" err="1"/>
              <a:t>over</a:t>
            </a:r>
            <a:r>
              <a:rPr lang="de-DE" dirty="0"/>
              <a:t> 2000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dirty="0" err="1"/>
              <a:t>Xamarin</a:t>
            </a:r>
            <a:r>
              <a:rPr lang="de-DE" dirty="0"/>
              <a:t> Test Recorder</a:t>
            </a:r>
          </a:p>
          <a:p>
            <a:r>
              <a:rPr lang="en-US" dirty="0">
                <a:effectLst/>
              </a:rPr>
              <a:t>Write tests in C# or Ruby with Cucumber</a:t>
            </a:r>
            <a:endParaRPr lang="de-DE" dirty="0"/>
          </a:p>
          <a:p>
            <a:r>
              <a:rPr lang="en-US" dirty="0">
                <a:effectLst/>
              </a:rPr>
              <a:t>See full-frame screenshots for every step of every test</a:t>
            </a:r>
          </a:p>
          <a:p>
            <a:r>
              <a:rPr lang="de-DE" dirty="0" err="1">
                <a:effectLst/>
              </a:rPr>
              <a:t>Receive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performance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data</a:t>
            </a:r>
            <a:r>
              <a:rPr lang="de-DE" dirty="0">
                <a:effectLst/>
              </a:rPr>
              <a:t> (</a:t>
            </a:r>
            <a:r>
              <a:rPr lang="de-DE" dirty="0" err="1">
                <a:effectLst/>
              </a:rPr>
              <a:t>memory</a:t>
            </a:r>
            <a:r>
              <a:rPr lang="de-DE" dirty="0">
                <a:effectLst/>
              </a:rPr>
              <a:t>, CPU, </a:t>
            </a:r>
            <a:r>
              <a:rPr lang="de-DE" dirty="0" err="1">
                <a:effectLst/>
              </a:rPr>
              <a:t>duration</a:t>
            </a:r>
            <a:r>
              <a:rPr lang="de-DE" dirty="0">
                <a:effectLst/>
              </a:rPr>
              <a:t>, etc.)</a:t>
            </a:r>
          </a:p>
          <a:p>
            <a:r>
              <a:rPr lang="en-US" dirty="0">
                <a:effectLst/>
              </a:rPr>
              <a:t>Integrates with TFS, Jenkins, TeamCity, or any CI systems with custom post-build commands</a:t>
            </a:r>
          </a:p>
          <a:p>
            <a:r>
              <a:rPr lang="en-US" dirty="0">
                <a:effectLst/>
              </a:rPr>
              <a:t>Subscription starts at 99/month</a:t>
            </a:r>
            <a:endParaRPr lang="de-DE" dirty="0">
              <a:effectLst/>
            </a:endParaRPr>
          </a:p>
          <a:p>
            <a:endParaRPr lang="en-US" dirty="0">
              <a:effectLst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8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</a:t>
            </a:r>
            <a:r>
              <a:rPr lang="de-DE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r>
              <a:rPr lang="de-DE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hockeyapp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Distribution</a:t>
            </a:r>
          </a:p>
          <a:p>
            <a:r>
              <a:rPr lang="de-DE" dirty="0"/>
              <a:t>Crash Reports</a:t>
            </a:r>
          </a:p>
          <a:p>
            <a:r>
              <a:rPr lang="de-DE" dirty="0">
                <a:effectLst/>
              </a:rPr>
              <a:t>Test </a:t>
            </a:r>
            <a:r>
              <a:rPr lang="de-DE" dirty="0" err="1">
                <a:effectLst/>
              </a:rPr>
              <a:t>Coverage</a:t>
            </a:r>
            <a:endParaRPr lang="de-DE" dirty="0"/>
          </a:p>
          <a:p>
            <a:r>
              <a:rPr lang="en-US" dirty="0">
                <a:effectLst/>
              </a:rPr>
              <a:t>Feedback</a:t>
            </a:r>
          </a:p>
          <a:p>
            <a:r>
              <a:rPr lang="de-DE" dirty="0">
                <a:effectLst/>
              </a:rPr>
              <a:t>App Management</a:t>
            </a:r>
          </a:p>
          <a:p>
            <a:r>
              <a:rPr lang="en-US" dirty="0">
                <a:effectLst/>
              </a:rPr>
              <a:t>Tester Management</a:t>
            </a:r>
          </a:p>
          <a:p>
            <a:endParaRPr lang="en-US" dirty="0">
              <a:effectLst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73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University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Unlimited live, online training from mobile experts</a:t>
            </a:r>
          </a:p>
          <a:p>
            <a:r>
              <a:rPr lang="en-US" dirty="0">
                <a:effectLst/>
              </a:rPr>
              <a:t>1-on-1 office hours with </a:t>
            </a:r>
            <a:r>
              <a:rPr lang="en-US" dirty="0" err="1">
                <a:effectLst/>
              </a:rPr>
              <a:t>Xamarin</a:t>
            </a:r>
            <a:r>
              <a:rPr lang="en-US" dirty="0">
                <a:effectLst/>
              </a:rPr>
              <a:t> experts</a:t>
            </a:r>
          </a:p>
          <a:p>
            <a:r>
              <a:rPr lang="en-US" dirty="0">
                <a:effectLst/>
              </a:rPr>
              <a:t>Unlimited annual access to recorded class videos, class labs and materials</a:t>
            </a:r>
          </a:p>
          <a:p>
            <a:r>
              <a:rPr lang="en-US" dirty="0">
                <a:effectLst/>
              </a:rPr>
              <a:t>Dedicated community for </a:t>
            </a:r>
            <a:r>
              <a:rPr lang="en-US" dirty="0" err="1">
                <a:effectLst/>
              </a:rPr>
              <a:t>Xamarin</a:t>
            </a:r>
            <a:r>
              <a:rPr lang="en-US" dirty="0">
                <a:effectLst/>
              </a:rPr>
              <a:t> University students</a:t>
            </a:r>
          </a:p>
          <a:p>
            <a:r>
              <a:rPr lang="en-US" dirty="0">
                <a:effectLst/>
              </a:rPr>
              <a:t>Certification exam eligibility to become a </a:t>
            </a:r>
            <a:r>
              <a:rPr lang="en-US" dirty="0" err="1">
                <a:effectLst/>
              </a:rPr>
              <a:t>Xamarin</a:t>
            </a:r>
            <a:r>
              <a:rPr lang="en-US" dirty="0">
                <a:effectLst/>
              </a:rPr>
              <a:t> Certified Mobile Developer</a:t>
            </a:r>
          </a:p>
          <a:p>
            <a:r>
              <a:rPr lang="de-DE" dirty="0" err="1">
                <a:effectLst/>
              </a:rPr>
              <a:t>Xamarin</a:t>
            </a:r>
            <a:r>
              <a:rPr lang="de-DE" dirty="0">
                <a:effectLst/>
              </a:rPr>
              <a:t> University Annual </a:t>
            </a:r>
            <a:r>
              <a:rPr lang="de-DE" dirty="0" err="1">
                <a:effectLst/>
              </a:rPr>
              <a:t>Subscription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starts</a:t>
            </a:r>
            <a:r>
              <a:rPr lang="de-DE" dirty="0">
                <a:effectLst/>
              </a:rPr>
              <a:t> at $1995.00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86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Mac-in-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2096064"/>
            <a:ext cx="3427860" cy="4420566"/>
          </a:xfrm>
        </p:spPr>
        <p:txBody>
          <a:bodyPr>
            <a:normAutofit/>
          </a:bodyPr>
          <a:lstStyle/>
          <a:p>
            <a:r>
              <a:rPr lang="de-DE" dirty="0">
                <a:effectLst/>
              </a:rPr>
              <a:t>Pay-</a:t>
            </a:r>
            <a:r>
              <a:rPr lang="de-DE" dirty="0" err="1">
                <a:effectLst/>
              </a:rPr>
              <a:t>as</a:t>
            </a:r>
            <a:r>
              <a:rPr lang="de-DE" dirty="0">
                <a:effectLst/>
              </a:rPr>
              <a:t>-</a:t>
            </a:r>
            <a:r>
              <a:rPr lang="de-DE" dirty="0" err="1">
                <a:effectLst/>
              </a:rPr>
              <a:t>you-go</a:t>
            </a:r>
            <a:r>
              <a:rPr lang="de-DE" dirty="0">
                <a:effectLst/>
              </a:rPr>
              <a:t> / </a:t>
            </a:r>
            <a:r>
              <a:rPr lang="de-DE" dirty="0" err="1">
                <a:effectLst/>
              </a:rPr>
              <a:t>Managed</a:t>
            </a:r>
            <a:r>
              <a:rPr lang="de-DE" dirty="0">
                <a:effectLst/>
              </a:rPr>
              <a:t> Server </a:t>
            </a:r>
            <a:r>
              <a:rPr lang="de-DE" dirty="0" err="1">
                <a:effectLst/>
              </a:rPr>
              <a:t>for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development</a:t>
            </a:r>
            <a:endParaRPr lang="de-DE" dirty="0">
              <a:effectLst/>
            </a:endParaRPr>
          </a:p>
          <a:p>
            <a:r>
              <a:rPr lang="de-DE" dirty="0">
                <a:effectLst/>
              </a:rPr>
              <a:t>CI </a:t>
            </a:r>
            <a:r>
              <a:rPr lang="de-DE" dirty="0" err="1">
                <a:effectLst/>
              </a:rPr>
              <a:t>Build</a:t>
            </a:r>
            <a:r>
              <a:rPr lang="de-DE" dirty="0">
                <a:effectLst/>
              </a:rPr>
              <a:t> Agent </a:t>
            </a:r>
            <a:r>
              <a:rPr lang="de-DE" dirty="0" err="1">
                <a:effectLst/>
              </a:rPr>
              <a:t>for</a:t>
            </a:r>
            <a:r>
              <a:rPr lang="de-DE" dirty="0">
                <a:effectLst/>
              </a:rPr>
              <a:t> VSO</a:t>
            </a:r>
          </a:p>
          <a:p>
            <a:r>
              <a:rPr lang="en-US" dirty="0" err="1">
                <a:effectLst/>
              </a:rPr>
              <a:t>Avl</a:t>
            </a:r>
            <a:r>
              <a:rPr lang="en-US" dirty="0">
                <a:effectLst/>
              </a:rPr>
              <a:t> in US / Asia / Europe and Australia</a:t>
            </a:r>
          </a:p>
          <a:p>
            <a:r>
              <a:rPr lang="en-US" dirty="0">
                <a:effectLst/>
              </a:rPr>
              <a:t>Pay-as-you-go is </a:t>
            </a:r>
            <a:r>
              <a:rPr lang="en-US">
                <a:effectLst/>
              </a:rPr>
              <a:t>prepaid ($30, $60, $90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 err="1">
                <a:effectLst/>
              </a:rPr>
              <a:t>Addon</a:t>
            </a:r>
            <a:r>
              <a:rPr lang="en-US" dirty="0">
                <a:effectLst/>
              </a:rPr>
              <a:t>: Enable Remote Build Port ($2.50 one-time)</a:t>
            </a:r>
          </a:p>
          <a:p>
            <a:endParaRPr lang="en-US" dirty="0">
              <a:effectLst/>
            </a:endParaRP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65" y="1935921"/>
            <a:ext cx="6736337" cy="45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1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Trade Off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r>
              <a:rPr lang="de-DE" dirty="0"/>
              <a:t> (Mac </a:t>
            </a:r>
            <a:r>
              <a:rPr lang="de-DE" dirty="0" err="1"/>
              <a:t>needed</a:t>
            </a:r>
            <a:r>
              <a:rPr lang="de-DE" dirty="0"/>
              <a:t> in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iOS </a:t>
            </a:r>
            <a:r>
              <a:rPr lang="de-DE" dirty="0" err="1"/>
              <a:t>and</a:t>
            </a:r>
            <a:r>
              <a:rPr lang="de-DE" dirty="0"/>
              <a:t> Mac </a:t>
            </a:r>
            <a:r>
              <a:rPr lang="de-DE" dirty="0" err="1"/>
              <a:t>development</a:t>
            </a:r>
            <a:r>
              <a:rPr lang="de-DE" dirty="0"/>
              <a:t>, etc.)</a:t>
            </a:r>
          </a:p>
          <a:p>
            <a:r>
              <a:rPr lang="de-DE" dirty="0" err="1"/>
              <a:t>Lerning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native </a:t>
            </a:r>
            <a:r>
              <a:rPr lang="de-DE" dirty="0" err="1"/>
              <a:t>development</a:t>
            </a:r>
            <a:endParaRPr lang="de-DE" dirty="0"/>
          </a:p>
          <a:p>
            <a:pPr lvl="1"/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saving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241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09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2452687"/>
            <a:ext cx="4286250" cy="2981325"/>
          </a:xfrm>
        </p:spPr>
      </p:pic>
    </p:spTree>
    <p:extLst>
      <p:ext uri="{BB962C8B-B14F-4D97-AF65-F5344CB8AC3E}">
        <p14:creationId xmlns:p14="http://schemas.microsoft.com/office/powerpoint/2010/main" val="29714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Xamarin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Mono (open </a:t>
            </a:r>
            <a:r>
              <a:rPr lang="de-DE" dirty="0" err="1"/>
              <a:t>source</a:t>
            </a:r>
            <a:r>
              <a:rPr lang="de-DE" dirty="0"/>
              <a:t> .NET </a:t>
            </a:r>
            <a:r>
              <a:rPr lang="de-DE" dirty="0" err="1"/>
              <a:t>implementation</a:t>
            </a:r>
            <a:r>
              <a:rPr lang="de-DE" dirty="0"/>
              <a:t>)</a:t>
            </a:r>
          </a:p>
          <a:p>
            <a:r>
              <a:rPr lang="de-DE" dirty="0" err="1"/>
              <a:t>Xamanrin</a:t>
            </a:r>
            <a:r>
              <a:rPr lang="de-DE" dirty="0"/>
              <a:t> Studio (Mac), Visual Studio (Windows)</a:t>
            </a:r>
          </a:p>
          <a:p>
            <a:r>
              <a:rPr lang="de-DE" dirty="0"/>
              <a:t>Apps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Adroid</a:t>
            </a:r>
            <a:r>
              <a:rPr lang="de-DE" dirty="0"/>
              <a:t>, iOS, MacOS, UWA 10, UWA 8.1 (Windows native WPF/</a:t>
            </a:r>
            <a:r>
              <a:rPr lang="de-DE" dirty="0" err="1"/>
              <a:t>WinFroms</a:t>
            </a:r>
            <a:r>
              <a:rPr lang="de-DE" dirty="0"/>
              <a:t>)</a:t>
            </a:r>
          </a:p>
          <a:p>
            <a:r>
              <a:rPr lang="de-DE" dirty="0"/>
              <a:t>Supports: C# </a:t>
            </a:r>
            <a:r>
              <a:rPr lang="de-DE" dirty="0" err="1"/>
              <a:t>and</a:t>
            </a:r>
            <a:r>
              <a:rPr lang="de-DE" dirty="0"/>
              <a:t> F#</a:t>
            </a:r>
          </a:p>
          <a:p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80%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Xamarin.Froms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95% </a:t>
            </a:r>
            <a:r>
              <a:rPr lang="de-DE" dirty="0" err="1"/>
              <a:t>possible</a:t>
            </a:r>
            <a:r>
              <a:rPr lang="de-DE" dirty="0"/>
              <a:t>)</a:t>
            </a:r>
          </a:p>
          <a:p>
            <a:r>
              <a:rPr lang="de-DE" dirty="0"/>
              <a:t>Big </a:t>
            </a:r>
            <a:r>
              <a:rPr lang="de-DE" dirty="0" err="1"/>
              <a:t>community</a:t>
            </a:r>
            <a:endParaRPr lang="de-DE" dirty="0"/>
          </a:p>
          <a:p>
            <a:r>
              <a:rPr lang="de-DE" dirty="0"/>
              <a:t>Free Webinars</a:t>
            </a:r>
          </a:p>
        </p:txBody>
      </p:sp>
    </p:spTree>
    <p:extLst>
      <p:ext uri="{BB962C8B-B14F-4D97-AF65-F5344CB8AC3E}">
        <p14:creationId xmlns:p14="http://schemas.microsoft.com/office/powerpoint/2010/main" val="116235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Twitter: @DerSia_</a:t>
            </a:r>
          </a:p>
          <a:p>
            <a:r>
              <a:rPr lang="de-DE" dirty="0" err="1"/>
              <a:t>Github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https://www.github.com/dersia</a:t>
            </a:r>
            <a:endParaRPr lang="de-DE" dirty="0"/>
          </a:p>
          <a:p>
            <a:r>
              <a:rPr lang="de-DE" dirty="0" err="1"/>
              <a:t>Xamarin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https://www.xamarin.com</a:t>
            </a:r>
            <a:endParaRPr lang="de-DE" dirty="0"/>
          </a:p>
          <a:p>
            <a:r>
              <a:rPr lang="de-DE" dirty="0" err="1"/>
              <a:t>MvvmCross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https://github.com/MvvmCross/MvvmCross</a:t>
            </a:r>
            <a:endParaRPr lang="de-DE" dirty="0"/>
          </a:p>
          <a:p>
            <a:r>
              <a:rPr lang="de-DE" dirty="0" err="1"/>
              <a:t>PrismLibrary</a:t>
            </a:r>
            <a:r>
              <a:rPr lang="de-DE" dirty="0"/>
              <a:t>: </a:t>
            </a:r>
            <a:r>
              <a:rPr lang="de-DE" dirty="0">
                <a:hlinkClick r:id="rId5"/>
              </a:rPr>
              <a:t>https://github.com/PrismLibrary/Prism</a:t>
            </a:r>
            <a:endParaRPr lang="de-DE" dirty="0"/>
          </a:p>
          <a:p>
            <a:r>
              <a:rPr lang="de-DE" dirty="0" err="1"/>
              <a:t>Slack</a:t>
            </a:r>
            <a:r>
              <a:rPr lang="de-DE" dirty="0"/>
              <a:t>: xamarinchat.slack.com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74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architecture</a:t>
            </a:r>
            <a:r>
              <a:rPr lang="de-DE" dirty="0"/>
              <a:t> must fit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80%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/>
              <a:t>MVVM Frameworks </a:t>
            </a:r>
            <a:r>
              <a:rPr lang="de-DE" dirty="0" err="1"/>
              <a:t>help</a:t>
            </a:r>
            <a:r>
              <a:rPr lang="de-DE" dirty="0"/>
              <a:t> (</a:t>
            </a:r>
            <a:r>
              <a:rPr lang="de-DE" dirty="0" err="1"/>
              <a:t>MVVMCross</a:t>
            </a:r>
            <a:r>
              <a:rPr lang="de-DE" dirty="0"/>
              <a:t>, </a:t>
            </a:r>
            <a:r>
              <a:rPr lang="de-DE" dirty="0" err="1"/>
              <a:t>MVVMLight</a:t>
            </a:r>
            <a:r>
              <a:rPr lang="de-DE" dirty="0"/>
              <a:t>, </a:t>
            </a:r>
            <a:r>
              <a:rPr lang="de-DE" dirty="0" err="1"/>
              <a:t>Prism</a:t>
            </a:r>
            <a:r>
              <a:rPr lang="de-DE" dirty="0"/>
              <a:t>, etc.)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bugs</a:t>
            </a:r>
            <a:r>
              <a:rPr lang="de-DE" dirty="0"/>
              <a:t>, so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in </a:t>
            </a:r>
            <a:r>
              <a:rPr lang="de-DE" dirty="0" err="1"/>
              <a:t>future</a:t>
            </a:r>
            <a:r>
              <a:rPr lang="de-DE" dirty="0"/>
              <a:t>)</a:t>
            </a:r>
          </a:p>
          <a:p>
            <a:r>
              <a:rPr lang="de-DE" dirty="0"/>
              <a:t>PCL, </a:t>
            </a:r>
            <a:r>
              <a:rPr lang="de-DE" dirty="0" err="1"/>
              <a:t>Shared</a:t>
            </a:r>
            <a:r>
              <a:rPr lang="de-DE" dirty="0"/>
              <a:t>-Projects, .</a:t>
            </a:r>
            <a:r>
              <a:rPr lang="de-DE" dirty="0" err="1"/>
              <a:t>NetStandardLibrary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44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dirty="0" err="1"/>
              <a:t>using</a:t>
            </a:r>
            <a:r>
              <a:rPr lang="de-DE" dirty="0"/>
              <a:t> Windows</a:t>
            </a:r>
          </a:p>
          <a:p>
            <a:pPr lvl="1"/>
            <a:r>
              <a:rPr lang="de-DE" dirty="0" err="1"/>
              <a:t>Virtualization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Android Emulator</a:t>
            </a:r>
          </a:p>
          <a:p>
            <a:pPr lvl="1"/>
            <a:r>
              <a:rPr lang="de-DE" dirty="0"/>
              <a:t>Android tool-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native on Windows</a:t>
            </a:r>
          </a:p>
          <a:p>
            <a:pPr lvl="1"/>
            <a:r>
              <a:rPr lang="de-DE" dirty="0"/>
              <a:t>Android SDK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avl</a:t>
            </a:r>
            <a:r>
              <a:rPr lang="de-DE" dirty="0"/>
              <a:t>. </a:t>
            </a:r>
            <a:r>
              <a:rPr lang="de-DE" dirty="0" err="1"/>
              <a:t>through</a:t>
            </a:r>
            <a:r>
              <a:rPr lang="de-DE" dirty="0"/>
              <a:t> Visual Studio (</a:t>
            </a:r>
            <a:r>
              <a:rPr lang="de-DE" dirty="0" err="1"/>
              <a:t>logcat</a:t>
            </a:r>
            <a:r>
              <a:rPr lang="de-DE" dirty="0"/>
              <a:t>, AVD, SDK Manager, </a:t>
            </a:r>
            <a:r>
              <a:rPr lang="de-DE" dirty="0" err="1"/>
              <a:t>adb</a:t>
            </a:r>
            <a:r>
              <a:rPr lang="de-DE" dirty="0"/>
              <a:t>, DDMS)</a:t>
            </a:r>
          </a:p>
          <a:p>
            <a:pPr lvl="1"/>
            <a:r>
              <a:rPr lang="de-DE" dirty="0" err="1"/>
              <a:t>AndroidManifest</a:t>
            </a:r>
            <a:r>
              <a:rPr lang="de-DE" dirty="0"/>
              <a:t> GUI </a:t>
            </a:r>
            <a:r>
              <a:rPr lang="de-DE" dirty="0" err="1"/>
              <a:t>editor</a:t>
            </a:r>
            <a:r>
              <a:rPr lang="de-DE" dirty="0"/>
              <a:t> in Visual Studio</a:t>
            </a:r>
          </a:p>
          <a:p>
            <a:r>
              <a:rPr lang="de-DE" dirty="0" err="1"/>
              <a:t>using</a:t>
            </a:r>
            <a:r>
              <a:rPr lang="de-DE" dirty="0"/>
              <a:t> Mac</a:t>
            </a:r>
          </a:p>
          <a:p>
            <a:pPr lvl="1"/>
            <a:r>
              <a:rPr lang="de-DE" dirty="0" err="1"/>
              <a:t>Virtualization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Android Emulator </a:t>
            </a:r>
            <a:r>
              <a:rPr lang="de-DE" dirty="0" err="1"/>
              <a:t>running</a:t>
            </a:r>
            <a:r>
              <a:rPr lang="de-DE" dirty="0"/>
              <a:t> on Mac</a:t>
            </a:r>
          </a:p>
          <a:p>
            <a:pPr lvl="1"/>
            <a:r>
              <a:rPr lang="de-DE" dirty="0"/>
              <a:t>Visual Studio on Windows in </a:t>
            </a:r>
            <a:r>
              <a:rPr lang="de-DE" dirty="0" err="1"/>
              <a:t>Parallels,VmWare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Android Emulator on Mac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iOs</a:t>
            </a:r>
            <a:r>
              <a:rPr lang="de-DE" dirty="0"/>
              <a:t>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 err="1"/>
              <a:t>using</a:t>
            </a:r>
            <a:r>
              <a:rPr lang="de-DE" dirty="0"/>
              <a:t> Windows</a:t>
            </a:r>
          </a:p>
          <a:p>
            <a:pPr lvl="1"/>
            <a:r>
              <a:rPr lang="de-DE" dirty="0"/>
              <a:t>Mac in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/ </a:t>
            </a:r>
            <a:r>
              <a:rPr lang="de-DE" dirty="0" err="1"/>
              <a:t>Xcode</a:t>
            </a:r>
            <a:r>
              <a:rPr lang="de-DE" dirty="0"/>
              <a:t> </a:t>
            </a:r>
            <a:r>
              <a:rPr lang="de-DE" dirty="0" err="1"/>
              <a:t>neede</a:t>
            </a:r>
            <a:endParaRPr lang="de-DE" dirty="0"/>
          </a:p>
          <a:p>
            <a:pPr lvl="1"/>
            <a:r>
              <a:rPr lang="de-DE" dirty="0"/>
              <a:t>iOS Emulator </a:t>
            </a:r>
            <a:r>
              <a:rPr lang="de-DE" dirty="0" err="1"/>
              <a:t>shown</a:t>
            </a:r>
            <a:r>
              <a:rPr lang="de-DE" dirty="0"/>
              <a:t> on Windows incl. </a:t>
            </a:r>
            <a:r>
              <a:rPr lang="de-DE" dirty="0" err="1"/>
              <a:t>full-functions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debugger</a:t>
            </a:r>
            <a:endParaRPr lang="de-DE" dirty="0"/>
          </a:p>
          <a:p>
            <a:pPr lvl="1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on Mac</a:t>
            </a:r>
          </a:p>
          <a:p>
            <a:pPr lvl="1"/>
            <a:r>
              <a:rPr lang="de-DE" dirty="0"/>
              <a:t>GUI-tool </a:t>
            </a:r>
            <a:r>
              <a:rPr lang="de-DE" dirty="0" err="1"/>
              <a:t>for</a:t>
            </a:r>
            <a:r>
              <a:rPr lang="de-DE" dirty="0"/>
              <a:t> iOS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in Visual Studio</a:t>
            </a:r>
          </a:p>
          <a:p>
            <a:pPr lvl="1"/>
            <a:r>
              <a:rPr lang="de-DE" dirty="0"/>
              <a:t>iOS Simulator</a:t>
            </a:r>
          </a:p>
          <a:p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Mac</a:t>
            </a:r>
          </a:p>
          <a:p>
            <a:pPr lvl="1"/>
            <a:r>
              <a:rPr lang="de-DE" dirty="0" err="1"/>
              <a:t>Xamarin</a:t>
            </a:r>
            <a:r>
              <a:rPr lang="de-DE" dirty="0"/>
              <a:t> Studio </a:t>
            </a:r>
            <a:r>
              <a:rPr lang="de-DE" dirty="0" err="1"/>
              <a:t>for</a:t>
            </a:r>
            <a:r>
              <a:rPr lang="de-DE" dirty="0"/>
              <a:t> iOS </a:t>
            </a:r>
            <a:r>
              <a:rPr lang="de-DE" dirty="0" err="1"/>
              <a:t>development</a:t>
            </a:r>
            <a:endParaRPr lang="de-DE" dirty="0"/>
          </a:p>
          <a:p>
            <a:pPr lvl="1"/>
            <a:r>
              <a:rPr lang="de-DE" dirty="0" err="1"/>
              <a:t>Xcode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(just </a:t>
            </a:r>
            <a:r>
              <a:rPr lang="de-DE" dirty="0" err="1"/>
              <a:t>installation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Visual Studio on Windows in </a:t>
            </a:r>
            <a:r>
              <a:rPr lang="de-DE" dirty="0" err="1"/>
              <a:t>Parallels,VmWare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81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iOs</a:t>
            </a:r>
            <a:r>
              <a:rPr lang="de-DE" dirty="0"/>
              <a:t> Development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41" y="2095500"/>
            <a:ext cx="9932193" cy="3695700"/>
          </a:xfrm>
        </p:spPr>
      </p:pic>
    </p:spTree>
    <p:extLst>
      <p:ext uri="{BB962C8B-B14F-4D97-AF65-F5344CB8AC3E}">
        <p14:creationId xmlns:p14="http://schemas.microsoft.com/office/powerpoint/2010/main" val="378738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 err="1"/>
              <a:t>using</a:t>
            </a:r>
            <a:r>
              <a:rPr lang="de-DE" dirty="0"/>
              <a:t> Windows</a:t>
            </a:r>
          </a:p>
          <a:p>
            <a:pPr lvl="1"/>
            <a:r>
              <a:rPr lang="de-DE" dirty="0"/>
              <a:t>Native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Windows Store App </a:t>
            </a:r>
            <a:r>
              <a:rPr lang="de-DE" dirty="0" err="1"/>
              <a:t>development</a:t>
            </a:r>
            <a:endParaRPr lang="de-DE" dirty="0"/>
          </a:p>
          <a:p>
            <a:pPr lvl="1"/>
            <a:r>
              <a:rPr lang="de-DE" dirty="0"/>
              <a:t>Supports UWP, Win8.1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WinPhone</a:t>
            </a:r>
            <a:r>
              <a:rPr lang="de-DE" dirty="0"/>
              <a:t> 8.1 </a:t>
            </a:r>
            <a:r>
              <a:rPr lang="de-DE" dirty="0" err="1"/>
              <a:t>development</a:t>
            </a:r>
            <a:endParaRPr lang="de-DE" dirty="0"/>
          </a:p>
          <a:p>
            <a:pPr lvl="1"/>
            <a:r>
              <a:rPr lang="de-DE" dirty="0"/>
              <a:t>Mobile Emulator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Hyper-V</a:t>
            </a:r>
          </a:p>
          <a:p>
            <a:pPr lvl="1"/>
            <a:r>
              <a:rPr lang="de-DE" dirty="0"/>
              <a:t>Great </a:t>
            </a:r>
            <a:r>
              <a:rPr lang="de-DE" dirty="0" err="1"/>
              <a:t>tooling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Visual Studio</a:t>
            </a:r>
          </a:p>
          <a:p>
            <a:pPr lvl="1"/>
            <a:r>
              <a:rPr lang="de-DE" dirty="0"/>
              <a:t>UWP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Emulator </a:t>
            </a:r>
            <a:r>
              <a:rPr lang="de-DE" dirty="0" err="1"/>
              <a:t>directly</a:t>
            </a:r>
            <a:r>
              <a:rPr lang="de-DE" dirty="0"/>
              <a:t> on host OS</a:t>
            </a:r>
          </a:p>
          <a:p>
            <a:r>
              <a:rPr lang="de-DE" dirty="0" err="1"/>
              <a:t>using</a:t>
            </a:r>
            <a:r>
              <a:rPr lang="de-DE" dirty="0"/>
              <a:t> Mac</a:t>
            </a:r>
          </a:p>
          <a:p>
            <a:pPr lvl="1"/>
            <a:r>
              <a:rPr lang="de-DE" dirty="0" err="1"/>
              <a:t>Installing</a:t>
            </a:r>
            <a:r>
              <a:rPr lang="de-DE" dirty="0"/>
              <a:t> Windows on </a:t>
            </a:r>
            <a:r>
              <a:rPr lang="de-DE" dirty="0" err="1"/>
              <a:t>Parallels</a:t>
            </a:r>
            <a:r>
              <a:rPr lang="de-DE" dirty="0"/>
              <a:t>, </a:t>
            </a:r>
            <a:r>
              <a:rPr lang="de-DE" dirty="0" err="1"/>
              <a:t>VmWare</a:t>
            </a:r>
            <a:r>
              <a:rPr lang="de-DE" dirty="0"/>
              <a:t>, etc.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77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Xamarin</a:t>
            </a:r>
            <a:r>
              <a:rPr lang="de-DE" dirty="0"/>
              <a:t> Forms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/>
              <a:t>Great </a:t>
            </a:r>
            <a:r>
              <a:rPr lang="de-DE" strike="sngStrike" dirty="0" err="1"/>
              <a:t>for</a:t>
            </a:r>
            <a:r>
              <a:rPr lang="de-DE" strike="sngStrike" dirty="0"/>
              <a:t> </a:t>
            </a:r>
            <a:r>
              <a:rPr lang="de-DE" strike="sngStrike" dirty="0" err="1"/>
              <a:t>basic</a:t>
            </a:r>
            <a:r>
              <a:rPr lang="de-DE" strike="sngStrike" dirty="0"/>
              <a:t> Apps</a:t>
            </a:r>
          </a:p>
          <a:p>
            <a:r>
              <a:rPr lang="de-DE" dirty="0" err="1"/>
              <a:t>Improved</a:t>
            </a:r>
            <a:r>
              <a:rPr lang="de-DE" dirty="0"/>
              <a:t> in </a:t>
            </a:r>
            <a:r>
              <a:rPr lang="de-DE" dirty="0" err="1"/>
              <a:t>new</a:t>
            </a:r>
            <a:r>
              <a:rPr lang="de-DE" dirty="0"/>
              <a:t> Cycle</a:t>
            </a:r>
          </a:p>
          <a:p>
            <a:r>
              <a:rPr lang="de-DE" dirty="0"/>
              <a:t>Big </a:t>
            </a:r>
            <a:r>
              <a:rPr lang="de-DE" dirty="0" err="1"/>
              <a:t>examples</a:t>
            </a:r>
            <a:r>
              <a:rPr lang="de-DE" dirty="0"/>
              <a:t> Gallery</a:t>
            </a:r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Forums</a:t>
            </a:r>
          </a:p>
          <a:p>
            <a:r>
              <a:rPr lang="de-DE" dirty="0"/>
              <a:t>XAML not </a:t>
            </a:r>
            <a:r>
              <a:rPr lang="de-DE" dirty="0" err="1"/>
              <a:t>really</a:t>
            </a:r>
            <a:r>
              <a:rPr lang="de-DE" dirty="0"/>
              <a:t> XAML</a:t>
            </a:r>
          </a:p>
          <a:p>
            <a:r>
              <a:rPr lang="de-DE" strike="sngStrike" dirty="0" err="1"/>
              <a:t>Greate</a:t>
            </a:r>
            <a:r>
              <a:rPr lang="de-DE" strike="sngStrike" dirty="0"/>
              <a:t> </a:t>
            </a:r>
            <a:r>
              <a:rPr lang="de-DE" strike="sngStrike" dirty="0" err="1"/>
              <a:t>for</a:t>
            </a:r>
            <a:r>
              <a:rPr lang="de-DE" strike="sngStrike" dirty="0"/>
              <a:t> </a:t>
            </a:r>
            <a:r>
              <a:rPr lang="de-DE" strike="sngStrike" dirty="0" err="1"/>
              <a:t>PoC</a:t>
            </a:r>
            <a:r>
              <a:rPr lang="de-DE" strike="sngStrike" dirty="0"/>
              <a:t>, </a:t>
            </a:r>
            <a:r>
              <a:rPr lang="de-DE" strike="sngStrike" dirty="0" err="1"/>
              <a:t>Prototyping</a:t>
            </a:r>
            <a:endParaRPr lang="de-DE" strike="sngStrik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5" y="1697306"/>
            <a:ext cx="5595166" cy="47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4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Xamarin</a:t>
            </a:r>
            <a:r>
              <a:rPr lang="de-DE" dirty="0"/>
              <a:t> Forms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Xaml</a:t>
            </a:r>
            <a:r>
              <a:rPr lang="de-DE" dirty="0"/>
              <a:t> </a:t>
            </a:r>
            <a:r>
              <a:rPr lang="de-DE" dirty="0" err="1"/>
              <a:t>Compilation</a:t>
            </a:r>
            <a:endParaRPr lang="de-DE" dirty="0"/>
          </a:p>
          <a:p>
            <a:r>
              <a:rPr lang="de-DE" dirty="0" err="1"/>
              <a:t>Xaml</a:t>
            </a:r>
            <a:r>
              <a:rPr lang="de-DE" dirty="0"/>
              <a:t> </a:t>
            </a:r>
            <a:r>
              <a:rPr lang="de-DE" dirty="0" err="1"/>
              <a:t>Previewer</a:t>
            </a:r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OS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Xaml</a:t>
            </a:r>
            <a:endParaRPr lang="de-DE" dirty="0"/>
          </a:p>
          <a:p>
            <a:r>
              <a:rPr lang="de-DE" dirty="0"/>
              <a:t>Layout </a:t>
            </a:r>
            <a:r>
              <a:rPr lang="de-DE" dirty="0" err="1"/>
              <a:t>Dictionaries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in OS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plattform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controls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XF</a:t>
            </a:r>
          </a:p>
          <a:p>
            <a:r>
              <a:rPr lang="de-DE" dirty="0" err="1"/>
              <a:t>Deep</a:t>
            </a:r>
            <a:r>
              <a:rPr lang="de-DE" dirty="0"/>
              <a:t>-Linking-Support </a:t>
            </a: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PrismLibrary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11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671</Words>
  <Application>Microsoft Office PowerPoint</Application>
  <PresentationFormat>Breitbild</PresentationFormat>
  <Paragraphs>120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Bookman Old Style</vt:lpstr>
      <vt:lpstr>Rockwell</vt:lpstr>
      <vt:lpstr>Damask</vt:lpstr>
      <vt:lpstr>Xamarin</vt:lpstr>
      <vt:lpstr>Xamarin</vt:lpstr>
      <vt:lpstr>Shared code</vt:lpstr>
      <vt:lpstr>Android Development</vt:lpstr>
      <vt:lpstr>iOs Development</vt:lpstr>
      <vt:lpstr>iOs Development</vt:lpstr>
      <vt:lpstr>Windows Development</vt:lpstr>
      <vt:lpstr>Xamarin Forms</vt:lpstr>
      <vt:lpstr>Xamarin Forms</vt:lpstr>
      <vt:lpstr>Prism Library</vt:lpstr>
      <vt:lpstr>Xamarin Components</vt:lpstr>
      <vt:lpstr>Visual studio online</vt:lpstr>
      <vt:lpstr>Xamarin Test Cloud</vt:lpstr>
      <vt:lpstr>Xamarin insights / hockeyapp</vt:lpstr>
      <vt:lpstr>Xamarin University</vt:lpstr>
      <vt:lpstr>Mac-in-cloud</vt:lpstr>
      <vt:lpstr>Trade Off</vt:lpstr>
      <vt:lpstr>Demo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Sia Ghassemi</dc:creator>
  <cp:lastModifiedBy>Sia Ghassemi</cp:lastModifiedBy>
  <cp:revision>26</cp:revision>
  <dcterms:created xsi:type="dcterms:W3CDTF">2016-01-30T06:36:23Z</dcterms:created>
  <dcterms:modified xsi:type="dcterms:W3CDTF">2016-09-01T15:19:39Z</dcterms:modified>
</cp:coreProperties>
</file>