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en-CA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Serverless</a:t>
            </a:r>
            <a:r>
              <a:rPr lang="de-DE" dirty="0"/>
              <a:t> Computing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744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CA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2123985"/>
            <a:ext cx="10353762" cy="3695136"/>
          </a:xfrm>
        </p:spPr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35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CA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Serverless</a:t>
            </a:r>
            <a:endParaRPr lang="de-DE" dirty="0"/>
          </a:p>
          <a:p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/>
              <a:t>Triggers </a:t>
            </a:r>
            <a:r>
              <a:rPr lang="de-DE" dirty="0" err="1"/>
              <a:t>vs</a:t>
            </a:r>
            <a:r>
              <a:rPr lang="de-DE" dirty="0"/>
              <a:t> In/Out Bindigs</a:t>
            </a:r>
          </a:p>
          <a:p>
            <a:r>
              <a:rPr lang="de-DE" dirty="0" err="1"/>
              <a:t>Consumption</a:t>
            </a:r>
            <a:r>
              <a:rPr lang="de-DE" dirty="0"/>
              <a:t> Plan vs. App Service Plan </a:t>
            </a:r>
          </a:p>
          <a:p>
            <a:r>
              <a:rPr lang="de-DE" dirty="0" err="1"/>
              <a:t>Auth</a:t>
            </a:r>
            <a:r>
              <a:rPr lang="de-DE" dirty="0"/>
              <a:t> / CI-CD / Settings</a:t>
            </a:r>
          </a:p>
          <a:p>
            <a:r>
              <a:rPr lang="de-DE" dirty="0" err="1"/>
              <a:t>Function</a:t>
            </a:r>
            <a:r>
              <a:rPr lang="de-DE" dirty="0"/>
              <a:t> App Portal / App Service Editor</a:t>
            </a:r>
          </a:p>
          <a:p>
            <a:r>
              <a:rPr lang="de-DE" dirty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89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Serverless</a:t>
            </a:r>
            <a:endParaRPr lang="en-CA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infrastructure-less</a:t>
            </a:r>
            <a:endParaRPr lang="de-DE" dirty="0"/>
          </a:p>
          <a:p>
            <a:r>
              <a:rPr lang="de-DE" dirty="0"/>
              <a:t>server-</a:t>
            </a:r>
            <a:r>
              <a:rPr lang="de-DE" dirty="0" err="1"/>
              <a:t>less</a:t>
            </a:r>
            <a:endParaRPr lang="de-DE" dirty="0"/>
          </a:p>
          <a:p>
            <a:r>
              <a:rPr lang="de-DE" dirty="0" err="1"/>
              <a:t>plattform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scaling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replace</a:t>
            </a:r>
            <a:endParaRPr lang="de-DE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27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Azure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en-CA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serverless</a:t>
            </a:r>
            <a:r>
              <a:rPr lang="de-DE" dirty="0"/>
              <a:t>-service</a:t>
            </a:r>
          </a:p>
          <a:p>
            <a:r>
              <a:rPr lang="de-DE" dirty="0" err="1"/>
              <a:t>function-apps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multiple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 err="1"/>
              <a:t>runs</a:t>
            </a:r>
            <a:r>
              <a:rPr lang="de-DE" dirty="0"/>
              <a:t> on </a:t>
            </a:r>
            <a:r>
              <a:rPr lang="de-DE" dirty="0" err="1"/>
              <a:t>windows</a:t>
            </a:r>
            <a:r>
              <a:rPr lang="de-DE" dirty="0"/>
              <a:t>, </a:t>
            </a:r>
            <a:r>
              <a:rPr lang="de-DE" dirty="0" err="1"/>
              <a:t>linux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  <a:p>
            <a:r>
              <a:rPr lang="de-DE" dirty="0" err="1"/>
              <a:t>runs</a:t>
            </a:r>
            <a:r>
              <a:rPr lang="de-DE" dirty="0"/>
              <a:t> on top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App Services</a:t>
            </a:r>
          </a:p>
          <a:p>
            <a:r>
              <a:rPr lang="de-DE" dirty="0"/>
              <a:t>open </a:t>
            </a:r>
            <a:r>
              <a:rPr lang="de-DE" dirty="0" err="1"/>
              <a:t>source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 err="1"/>
              <a:t>Tooling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Windows*</a:t>
            </a:r>
          </a:p>
          <a:p>
            <a:r>
              <a:rPr lang="de-DE" dirty="0" err="1"/>
              <a:t>Tooling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Visual Studio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VSCode</a:t>
            </a:r>
            <a:endParaRPr lang="de-DE" dirty="0"/>
          </a:p>
          <a:p>
            <a:r>
              <a:rPr lang="de-DE" dirty="0"/>
              <a:t>CLI </a:t>
            </a:r>
            <a:r>
              <a:rPr lang="de-DE" dirty="0" err="1"/>
              <a:t>Tooling</a:t>
            </a:r>
            <a:r>
              <a:rPr lang="de-DE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265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Triggers </a:t>
            </a:r>
            <a:r>
              <a:rPr lang="de-DE" dirty="0" err="1"/>
              <a:t>vs</a:t>
            </a:r>
            <a:r>
              <a:rPr lang="de-DE" dirty="0"/>
              <a:t> In/Out Bindigs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dirty="0"/>
              <a:t>Triggers</a:t>
            </a:r>
          </a:p>
          <a:p>
            <a:pPr lvl="1"/>
            <a:r>
              <a:rPr lang="de-DE" dirty="0"/>
              <a:t>Entry-point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/>
              <a:t>triggers</a:t>
            </a:r>
            <a:endParaRPr lang="de-DE" dirty="0"/>
          </a:p>
          <a:p>
            <a:pPr lvl="1"/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triggers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in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releases</a:t>
            </a:r>
            <a:endParaRPr lang="de-DE" dirty="0"/>
          </a:p>
          <a:p>
            <a:pPr lvl="1"/>
            <a:r>
              <a:rPr lang="de-DE" dirty="0"/>
              <a:t>Time-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Eventdriven</a:t>
            </a:r>
            <a:r>
              <a:rPr lang="de-DE" dirty="0"/>
              <a:t> Triggers</a:t>
            </a:r>
          </a:p>
          <a:p>
            <a:pPr lvl="1"/>
            <a:r>
              <a:rPr lang="de-DE" dirty="0"/>
              <a:t>All Data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avl</a:t>
            </a:r>
            <a:r>
              <a:rPr lang="de-DE" dirty="0"/>
              <a:t>.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Read-</a:t>
            </a:r>
            <a:r>
              <a:rPr lang="de-DE" dirty="0" err="1"/>
              <a:t>only</a:t>
            </a:r>
            <a:endParaRPr lang="de-DE" dirty="0"/>
          </a:p>
          <a:p>
            <a:endParaRPr lang="de-DE" dirty="0"/>
          </a:p>
          <a:p>
            <a:r>
              <a:rPr lang="de-DE" dirty="0"/>
              <a:t>In / Out </a:t>
            </a:r>
            <a:r>
              <a:rPr lang="de-DE" dirty="0" err="1"/>
              <a:t>Bindings</a:t>
            </a:r>
            <a:endParaRPr lang="de-DE" dirty="0"/>
          </a:p>
          <a:p>
            <a:pPr lvl="1"/>
            <a:r>
              <a:rPr lang="de-DE" dirty="0" err="1"/>
              <a:t>Avl</a:t>
            </a:r>
            <a:r>
              <a:rPr lang="de-DE" dirty="0"/>
              <a:t>.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Bindable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ins/</a:t>
            </a:r>
            <a:r>
              <a:rPr lang="de-DE" dirty="0" err="1"/>
              <a:t>outs</a:t>
            </a:r>
            <a:endParaRPr lang="de-DE" dirty="0"/>
          </a:p>
          <a:p>
            <a:pPr lvl="1"/>
            <a:r>
              <a:rPr lang="de-DE" dirty="0"/>
              <a:t>Multiple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 per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 err="1"/>
              <a:t>Thrid</a:t>
            </a:r>
            <a:r>
              <a:rPr lang="de-DE" dirty="0"/>
              <a:t>-party-inputs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outputs</a:t>
            </a:r>
            <a:endParaRPr lang="de-DE" dirty="0"/>
          </a:p>
          <a:p>
            <a:pPr lvl="1"/>
            <a:r>
              <a:rPr lang="de-DE" dirty="0" err="1"/>
              <a:t>Seamless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i/o-</a:t>
            </a:r>
            <a:r>
              <a:rPr lang="de-DE" dirty="0" err="1"/>
              <a:t>puts</a:t>
            </a:r>
            <a:endParaRPr lang="de-DE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332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Consumption</a:t>
            </a:r>
            <a:r>
              <a:rPr lang="de-DE" dirty="0"/>
              <a:t> vs. App Service 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dirty="0" err="1"/>
              <a:t>Consumption</a:t>
            </a:r>
            <a:r>
              <a:rPr lang="de-DE" dirty="0"/>
              <a:t> Plan</a:t>
            </a:r>
          </a:p>
          <a:p>
            <a:pPr lvl="1"/>
            <a:r>
              <a:rPr lang="de-DE" dirty="0"/>
              <a:t>Free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running</a:t>
            </a:r>
            <a:endParaRPr lang="de-DE" dirty="0"/>
          </a:p>
          <a:p>
            <a:pPr lvl="1"/>
            <a:r>
              <a:rPr lang="de-DE" dirty="0"/>
              <a:t>Runs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App Service Plan</a:t>
            </a:r>
          </a:p>
          <a:p>
            <a:pPr lvl="1"/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ASE</a:t>
            </a:r>
          </a:p>
          <a:p>
            <a:pPr lvl="1"/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yet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vpn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slot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scaling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r>
              <a:rPr lang="de-DE" dirty="0"/>
              <a:t>App Service Plan </a:t>
            </a:r>
          </a:p>
          <a:p>
            <a:pPr lvl="1"/>
            <a:r>
              <a:rPr lang="de-DE" dirty="0"/>
              <a:t>Pay per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Plan</a:t>
            </a:r>
          </a:p>
          <a:p>
            <a:pPr lvl="1"/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App Service Plan </a:t>
            </a:r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ASE</a:t>
            </a:r>
          </a:p>
          <a:p>
            <a:pPr lvl="1"/>
            <a:r>
              <a:rPr lang="de-DE" dirty="0"/>
              <a:t>More </a:t>
            </a:r>
            <a:r>
              <a:rPr lang="de-DE" dirty="0" err="1"/>
              <a:t>features</a:t>
            </a:r>
            <a:r>
              <a:rPr lang="de-DE" dirty="0"/>
              <a:t> (</a:t>
            </a:r>
            <a:r>
              <a:rPr lang="de-DE" dirty="0" err="1"/>
              <a:t>networking</a:t>
            </a:r>
            <a:r>
              <a:rPr lang="de-DE" dirty="0"/>
              <a:t>/</a:t>
            </a:r>
            <a:r>
              <a:rPr lang="de-DE" dirty="0" err="1"/>
              <a:t>vpn</a:t>
            </a:r>
            <a:r>
              <a:rPr lang="de-DE" dirty="0"/>
              <a:t>,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slot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Service Plan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369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</a:t>
            </a:r>
            <a:r>
              <a:rPr lang="de-DE" dirty="0"/>
              <a:t> / CI-CD / Settings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authentications</a:t>
            </a:r>
            <a:r>
              <a:rPr lang="de-DE" dirty="0"/>
              <a:t> on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: </a:t>
            </a:r>
            <a:r>
              <a:rPr lang="de-DE" dirty="0" err="1"/>
              <a:t>anon</a:t>
            </a:r>
            <a:r>
              <a:rPr lang="de-DE" dirty="0"/>
              <a:t>/</a:t>
            </a:r>
            <a:r>
              <a:rPr lang="de-DE" dirty="0" err="1"/>
              <a:t>apiKey</a:t>
            </a:r>
            <a:r>
              <a:rPr lang="de-DE" dirty="0"/>
              <a:t>/admin</a:t>
            </a:r>
          </a:p>
          <a:p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authentications</a:t>
            </a:r>
            <a:r>
              <a:rPr lang="de-DE" dirty="0"/>
              <a:t> on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: AAD / Twitter / Microsoft Live / Facebook / G+</a:t>
            </a:r>
          </a:p>
          <a:p>
            <a:r>
              <a:rPr lang="de-DE" dirty="0" err="1"/>
              <a:t>Full</a:t>
            </a:r>
            <a:r>
              <a:rPr lang="de-DE" dirty="0"/>
              <a:t> CI </a:t>
            </a:r>
            <a:r>
              <a:rPr lang="de-DE" dirty="0" err="1"/>
              <a:t>and</a:t>
            </a:r>
            <a:r>
              <a:rPr lang="de-DE" dirty="0"/>
              <a:t> CD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-trigger</a:t>
            </a:r>
          </a:p>
          <a:p>
            <a:pPr lvl="1"/>
            <a:r>
              <a:rPr lang="de-DE" dirty="0" err="1"/>
              <a:t>Several</a:t>
            </a:r>
            <a:r>
              <a:rPr lang="de-DE" dirty="0"/>
              <a:t> Repository Providers like </a:t>
            </a:r>
            <a:r>
              <a:rPr lang="de-DE" dirty="0" err="1"/>
              <a:t>Github</a:t>
            </a:r>
            <a:r>
              <a:rPr lang="de-DE" dirty="0"/>
              <a:t> / VSTS / </a:t>
            </a:r>
            <a:r>
              <a:rPr lang="de-DE" dirty="0" err="1"/>
              <a:t>Bitbucket</a:t>
            </a:r>
            <a:r>
              <a:rPr lang="de-DE" dirty="0"/>
              <a:t> / </a:t>
            </a:r>
            <a:r>
              <a:rPr lang="de-DE" dirty="0" err="1"/>
              <a:t>LocalGit</a:t>
            </a:r>
            <a:endParaRPr lang="de-DE" dirty="0"/>
          </a:p>
          <a:p>
            <a:pPr lvl="1"/>
            <a:r>
              <a:rPr lang="de-DE" dirty="0"/>
              <a:t>Kudu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deploy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support</a:t>
            </a:r>
            <a:endParaRPr lang="de-DE" dirty="0"/>
          </a:p>
          <a:p>
            <a:r>
              <a:rPr lang="de-DE" dirty="0"/>
              <a:t>Settings </a:t>
            </a:r>
            <a:r>
              <a:rPr lang="de-DE" dirty="0" err="1"/>
              <a:t>avl</a:t>
            </a:r>
            <a:r>
              <a:rPr lang="de-DE" dirty="0"/>
              <a:t>. </a:t>
            </a:r>
            <a:r>
              <a:rPr lang="de-DE" dirty="0" err="1"/>
              <a:t>as</a:t>
            </a:r>
            <a:r>
              <a:rPr lang="de-DE" dirty="0"/>
              <a:t> Environment </a:t>
            </a:r>
            <a:r>
              <a:rPr lang="de-DE" dirty="0" err="1"/>
              <a:t>Vars</a:t>
            </a:r>
            <a:endParaRPr lang="de-DE" dirty="0"/>
          </a:p>
          <a:p>
            <a:r>
              <a:rPr lang="de-DE" dirty="0" err="1"/>
              <a:t>Swagger-spec</a:t>
            </a:r>
            <a:r>
              <a:rPr lang="de-DE" dirty="0"/>
              <a:t> </a:t>
            </a:r>
            <a:r>
              <a:rPr lang="de-DE" dirty="0" err="1"/>
              <a:t>support</a:t>
            </a:r>
            <a:endParaRPr lang="de-DE" dirty="0"/>
          </a:p>
          <a:p>
            <a:r>
              <a:rPr lang="de-DE" dirty="0" err="1"/>
              <a:t>Dev</a:t>
            </a:r>
            <a:r>
              <a:rPr lang="de-DE" dirty="0"/>
              <a:t> </a:t>
            </a:r>
            <a:r>
              <a:rPr lang="de-DE" dirty="0" err="1"/>
              <a:t>console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Azure</a:t>
            </a:r>
            <a:r>
              <a:rPr lang="de-DE" dirty="0"/>
              <a:t> Portal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218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App Portal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54" y="1935921"/>
            <a:ext cx="7922127" cy="45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Service Editor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99" y="1621303"/>
            <a:ext cx="8836638" cy="456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79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Damast</Template>
  <TotalTime>0</TotalTime>
  <Words>281</Words>
  <Application>Microsoft Office PowerPoint</Application>
  <PresentationFormat>Breitbild</PresentationFormat>
  <Paragraphs>70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Azure functions</vt:lpstr>
      <vt:lpstr>Agenda</vt:lpstr>
      <vt:lpstr>Serverless</vt:lpstr>
      <vt:lpstr>Azure Functions</vt:lpstr>
      <vt:lpstr>Triggers vs In/Out Bindigs</vt:lpstr>
      <vt:lpstr>Consumption vs. App Service Plan</vt:lpstr>
      <vt:lpstr>Auth / CI-CD / Settings</vt:lpstr>
      <vt:lpstr>Function App Portal</vt:lpstr>
      <vt:lpstr>App Service Editor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</dc:title>
  <dc:creator>Sia Ghassemi</dc:creator>
  <cp:lastModifiedBy>Sia Ghassemi</cp:lastModifiedBy>
  <cp:revision>12</cp:revision>
  <dcterms:created xsi:type="dcterms:W3CDTF">2016-12-08T11:23:36Z</dcterms:created>
  <dcterms:modified xsi:type="dcterms:W3CDTF">2017-01-25T19:27:53Z</dcterms:modified>
</cp:coreProperties>
</file>