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0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functionspremium" TargetMode="External"/><Relationship Id="rId2" Type="http://schemas.openxmlformats.org/officeDocument/2006/relationships/hyperlink" Target="https://github.com/Azure/Azure-Functions/blob/master/functions-premium-plan/overview.m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3C8C-0116-4CEB-A6B8-A895DD744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Functions V2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643E0-FD41-4EA8-B12C-9B2FD9B60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6D2-8488-45C0-B0AB-0B15771A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history and future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7822-C555-40AB-A815-B356214E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Azure Functions V1</a:t>
            </a:r>
          </a:p>
          <a:p>
            <a:r>
              <a:rPr lang="en-CA" dirty="0"/>
              <a:t>Azure Functions V1+</a:t>
            </a:r>
          </a:p>
          <a:p>
            <a:r>
              <a:rPr lang="en-CA" dirty="0"/>
              <a:t>Azure Functions V2</a:t>
            </a:r>
          </a:p>
          <a:p>
            <a:r>
              <a:rPr lang="en-CA" dirty="0"/>
              <a:t>Azure Functions V2+</a:t>
            </a:r>
          </a:p>
        </p:txBody>
      </p:sp>
    </p:spTree>
    <p:extLst>
      <p:ext uri="{BB962C8B-B14F-4D97-AF65-F5344CB8AC3E}">
        <p14:creationId xmlns:p14="http://schemas.microsoft.com/office/powerpoint/2010/main" val="160200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42BF-3E49-4E7C-B058-0E0860E9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D1D33-12C4-4328-B292-D2CB0209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F46E-AB92-4291-9029-3FC96CF426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Language support: C#, JavaScript, TypeScript, F#</a:t>
            </a:r>
          </a:p>
          <a:p>
            <a:r>
              <a:rPr lang="en-CA" dirty="0"/>
              <a:t>Predefined Bindings: Azure Storage, </a:t>
            </a:r>
            <a:r>
              <a:rPr lang="en-CA" dirty="0" err="1"/>
              <a:t>EventHub</a:t>
            </a:r>
            <a:r>
              <a:rPr lang="en-CA" dirty="0"/>
              <a:t>, </a:t>
            </a:r>
            <a:r>
              <a:rPr lang="en-CA" dirty="0" err="1"/>
              <a:t>EventGrid</a:t>
            </a:r>
            <a:r>
              <a:rPr lang="en-CA" dirty="0"/>
              <a:t>, </a:t>
            </a:r>
            <a:r>
              <a:rPr lang="en-CA" dirty="0" err="1"/>
              <a:t>ServiceBus</a:t>
            </a:r>
            <a:r>
              <a:rPr lang="en-CA" dirty="0"/>
              <a:t>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Predefined Triggers: Http, </a:t>
            </a:r>
            <a:r>
              <a:rPr lang="en-CA" dirty="0" err="1"/>
              <a:t>EventHub</a:t>
            </a:r>
            <a:r>
              <a:rPr lang="en-CA" dirty="0"/>
              <a:t>, Storage Blob/Queue,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Functions Host on Azure</a:t>
            </a:r>
          </a:p>
          <a:p>
            <a:r>
              <a:rPr lang="en-CA" dirty="0"/>
              <a:t>In-Proc Worker</a:t>
            </a:r>
          </a:p>
          <a:p>
            <a:r>
              <a:rPr lang="en-CA" dirty="0"/>
              <a:t>Kudu-Deploy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DDB55-007E-4C48-A9E5-63FF65F1A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874ED-9EBE-4B55-AA73-106D850BC2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.NET </a:t>
            </a:r>
            <a:r>
              <a:rPr lang="en-US" dirty="0" err="1"/>
              <a:t>Fullframework</a:t>
            </a:r>
            <a:endParaRPr lang="en-US" dirty="0"/>
          </a:p>
          <a:p>
            <a:r>
              <a:rPr lang="en-US" dirty="0"/>
              <a:t>The Steffen-Issue</a:t>
            </a:r>
          </a:p>
          <a:p>
            <a:r>
              <a:rPr lang="en-US" dirty="0"/>
              <a:t>When using Assemblies used by host limited in version</a:t>
            </a:r>
          </a:p>
          <a:p>
            <a:r>
              <a:rPr lang="en-US" dirty="0"/>
              <a:t>Dev-Tools not good enough</a:t>
            </a:r>
          </a:p>
        </p:txBody>
      </p:sp>
    </p:spTree>
    <p:extLst>
      <p:ext uri="{BB962C8B-B14F-4D97-AF65-F5344CB8AC3E}">
        <p14:creationId xmlns:p14="http://schemas.microsoft.com/office/powerpoint/2010/main" val="50008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1BF9-200F-47FE-8C07-ECBB82E2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V1+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7EB32-022E-4913-B316-224DFAB2B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4EC3-396E-4690-9048-632F250099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err="1"/>
              <a:t>RunInZip</a:t>
            </a:r>
            <a:r>
              <a:rPr lang="en-CA" dirty="0"/>
              <a:t> Deployment</a:t>
            </a:r>
          </a:p>
          <a:p>
            <a:r>
              <a:rPr lang="en-CA" dirty="0"/>
              <a:t>Http-Scale V2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F5806-670E-4FD4-A49E-F7E1AF8E4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3953A-DA02-4C61-8CBC-1E4ECF560C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err="1"/>
              <a:t>Fullframework</a:t>
            </a:r>
            <a:endParaRPr lang="en-US" dirty="0"/>
          </a:p>
          <a:p>
            <a:r>
              <a:rPr lang="en-US" dirty="0"/>
              <a:t>The Steffen-Issue</a:t>
            </a:r>
          </a:p>
          <a:p>
            <a:r>
              <a:rPr lang="en-US" dirty="0"/>
              <a:t>When using Assemblies used by host limited in version</a:t>
            </a:r>
          </a:p>
          <a:p>
            <a:r>
              <a:rPr lang="en-US" dirty="0"/>
              <a:t>Dev-Tools not good enough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9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1DAC-28FD-4282-8843-E1A4E19C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V2</a:t>
            </a:r>
            <a:br>
              <a:rPr lang="en-CA" dirty="0"/>
            </a:br>
            <a:r>
              <a:rPr lang="en-CA" dirty="0"/>
              <a:t>(Preview)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3142D-9E34-42D0-917A-37D57039C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C9AC-D137-4511-8049-664F977637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BYOB</a:t>
            </a:r>
          </a:p>
          <a:p>
            <a:r>
              <a:rPr lang="en-CA" dirty="0"/>
              <a:t>.NET Core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403BB-4441-47E9-BBFE-2381C6D74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924E9-A97B-4F11-A165-D504723393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Steffen-Issue</a:t>
            </a:r>
          </a:p>
          <a:p>
            <a:r>
              <a:rPr lang="en-US" dirty="0"/>
              <a:t>Limited on a few assemblies that are needed in a specific version by core</a:t>
            </a:r>
          </a:p>
          <a:p>
            <a:r>
              <a:rPr lang="en-US" dirty="0"/>
              <a:t>Less supported Languages</a:t>
            </a:r>
          </a:p>
        </p:txBody>
      </p:sp>
    </p:spTree>
    <p:extLst>
      <p:ext uri="{BB962C8B-B14F-4D97-AF65-F5344CB8AC3E}">
        <p14:creationId xmlns:p14="http://schemas.microsoft.com/office/powerpoint/2010/main" val="324185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865A-211F-49C6-B670-6F4B1361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</a:t>
            </a:r>
            <a:r>
              <a:rPr lang="en-CA" cap="none" dirty="0"/>
              <a:t>V2 (GA)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589ECB-D9BD-4DCF-966C-7219F454B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AA78-7D5D-4F99-A2D7-3F0F01B2E7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Out-of-Proc Worker (</a:t>
            </a:r>
            <a:r>
              <a:rPr lang="en-CA" dirty="0" err="1"/>
              <a:t>gRPC</a:t>
            </a:r>
            <a:r>
              <a:rPr lang="en-CA" dirty="0"/>
              <a:t>) for JavaScript</a:t>
            </a:r>
          </a:p>
          <a:p>
            <a:r>
              <a:rPr lang="en-CA" dirty="0"/>
              <a:t>Supported Languages (</a:t>
            </a:r>
            <a:r>
              <a:rPr lang="en-CA" dirty="0" err="1"/>
              <a:t>ooproc</a:t>
            </a:r>
            <a:r>
              <a:rPr lang="en-CA" dirty="0"/>
              <a:t>): Node.js, Java, Golang</a:t>
            </a:r>
          </a:p>
          <a:p>
            <a:r>
              <a:rPr lang="en-CA" dirty="0"/>
              <a:t>Docker Support</a:t>
            </a:r>
          </a:p>
          <a:p>
            <a:r>
              <a:rPr lang="en-CA" dirty="0"/>
              <a:t>Better Scaling</a:t>
            </a:r>
          </a:p>
          <a:p>
            <a:r>
              <a:rPr lang="en-CA" dirty="0"/>
              <a:t>Better Performance</a:t>
            </a:r>
          </a:p>
          <a:p>
            <a:r>
              <a:rPr lang="en-CA" dirty="0"/>
              <a:t>Host runs on Service Fabric Mesh</a:t>
            </a:r>
          </a:p>
          <a:p>
            <a:r>
              <a:rPr lang="en-CA" dirty="0"/>
              <a:t>New </a:t>
            </a:r>
            <a:r>
              <a:rPr lang="en-CA" dirty="0" err="1"/>
              <a:t>host.json</a:t>
            </a:r>
            <a:r>
              <a:rPr lang="en-CA" dirty="0"/>
              <a:t> (V2)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9F4E80-9B0F-4F55-B4E8-11388F67E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E6B0FC-6B08-483E-A783-84F151D2DE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Steffen-Issue</a:t>
            </a:r>
          </a:p>
          <a:p>
            <a:r>
              <a:rPr lang="en-US" dirty="0"/>
              <a:t>Breaking Changes to V2 Preview</a:t>
            </a:r>
          </a:p>
          <a:p>
            <a:r>
              <a:rPr lang="en-US" dirty="0"/>
              <a:t>C#/F# Worker still In-Proc</a:t>
            </a:r>
          </a:p>
          <a:p>
            <a:r>
              <a:rPr lang="en-US" dirty="0"/>
              <a:t>Only one language per Function App supported</a:t>
            </a:r>
          </a:p>
        </p:txBody>
      </p:sp>
    </p:spTree>
    <p:extLst>
      <p:ext uri="{BB962C8B-B14F-4D97-AF65-F5344CB8AC3E}">
        <p14:creationId xmlns:p14="http://schemas.microsoft.com/office/powerpoint/2010/main" val="231034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D0C54B-1146-4F4D-BA69-03AE66E4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DEMOS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resentation with Media">
            <a:extLst>
              <a:ext uri="{FF2B5EF4-FFF2-40B4-BE49-F238E27FC236}">
                <a16:creationId xmlns:a16="http://schemas.microsoft.com/office/drawing/2014/main" id="{9251D96C-7E43-45E9-B351-817F73B96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539" y="1136606"/>
            <a:ext cx="457729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85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60DB-FF6C-42B1-B6F4-1461F1D1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soon/Preview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DA16-54DF-4D6F-AED9-6AB83D32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AKS Virtual Nodes (Public Preview)</a:t>
            </a:r>
          </a:p>
          <a:p>
            <a:pPr lvl="1"/>
            <a:r>
              <a:rPr lang="en-US" dirty="0"/>
              <a:t>https://azure.microsoft.com/en-us/blog/bringing-serverless-to-azure-kubernetes-service/</a:t>
            </a:r>
          </a:p>
          <a:p>
            <a:r>
              <a:rPr lang="en-US" dirty="0"/>
              <a:t>Premium Plan (Private Preview)</a:t>
            </a:r>
          </a:p>
          <a:p>
            <a:pPr lvl="1"/>
            <a:r>
              <a:rPr lang="en-US" dirty="0">
                <a:hlinkClick r:id="rId2"/>
              </a:rPr>
              <a:t>https://github.com/Azure/Azure-Functions/blob/master/functions-premium-plan/overview.md</a:t>
            </a:r>
            <a:endParaRPr lang="en-US" dirty="0"/>
          </a:p>
          <a:p>
            <a:pPr lvl="1"/>
            <a:r>
              <a:rPr lang="en-US" dirty="0"/>
              <a:t>Signup: </a:t>
            </a:r>
            <a:r>
              <a:rPr lang="en-US" dirty="0">
                <a:hlinkClick r:id="rId3"/>
              </a:rPr>
              <a:t>http://aka.ms/functionspremium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F65CD-A86C-4227-AA5D-F6A04102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Thanks!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69889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276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Azure Functions V2</vt:lpstr>
      <vt:lpstr>Azure Functions history and future</vt:lpstr>
      <vt:lpstr>Azure Functions V1</vt:lpstr>
      <vt:lpstr>Azure Functions V1+</vt:lpstr>
      <vt:lpstr>Azure Functions V2 (Preview)</vt:lpstr>
      <vt:lpstr>Azure Functions V2 (GA)</vt:lpstr>
      <vt:lpstr>DEMOS</vt:lpstr>
      <vt:lpstr>Coming soon/Preview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 V2</dc:title>
  <dc:creator>Sia Ghassemi</dc:creator>
  <cp:lastModifiedBy>Sia Ghassemi</cp:lastModifiedBy>
  <cp:revision>3</cp:revision>
  <dcterms:created xsi:type="dcterms:W3CDTF">2018-12-13T16:31:19Z</dcterms:created>
  <dcterms:modified xsi:type="dcterms:W3CDTF">2018-12-13T17:07:52Z</dcterms:modified>
</cp:coreProperties>
</file>