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101" d="100"/>
          <a:sy n="101" d="100"/>
        </p:scale>
        <p:origin x="63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unctionspremium" TargetMode="External"/><Relationship Id="rId2" Type="http://schemas.openxmlformats.org/officeDocument/2006/relationships/hyperlink" Target="https://github.com/Azure/Azure-Functions/blob/master/functions-premium-plan/overview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3C8C-0116-4CEB-A6B8-A895DD744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43E0-FD41-4EA8-B12C-9B2FD9B6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65CD-A86C-4227-AA5D-F6A0410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9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 (Preview)</a:t>
            </a:r>
          </a:p>
          <a:p>
            <a:r>
              <a:rPr lang="en-CA" dirty="0"/>
              <a:t>Azure Functions V2 (GA)</a:t>
            </a:r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 (Binding redirect)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Languages*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Golang, Python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Mesh*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V2.x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V2 GA features</a:t>
            </a:r>
          </a:p>
          <a:p>
            <a:r>
              <a:rPr lang="en-CA" dirty="0" err="1"/>
              <a:t>Powershell</a:t>
            </a:r>
            <a:r>
              <a:rPr lang="en-CA" dirty="0"/>
              <a:t> support</a:t>
            </a:r>
          </a:p>
          <a:p>
            <a:r>
              <a:rPr lang="en-CA" dirty="0"/>
              <a:t>Project KEDA*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V2 GA Cons</a:t>
            </a:r>
          </a:p>
        </p:txBody>
      </p:sp>
    </p:spTree>
    <p:extLst>
      <p:ext uri="{BB962C8B-B14F-4D97-AF65-F5344CB8AC3E}">
        <p14:creationId xmlns:p14="http://schemas.microsoft.com/office/powerpoint/2010/main" val="7230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C54B-1146-4F4D-BA69-03AE66E4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resentation with Media">
            <a:extLst>
              <a:ext uri="{FF2B5EF4-FFF2-40B4-BE49-F238E27FC236}">
                <a16:creationId xmlns:a16="http://schemas.microsoft.com/office/drawing/2014/main" id="{9251D96C-7E43-45E9-B351-817F73B9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5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60DB-FF6C-42B1-B6F4-1461F1D1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soon/Preview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DA16-54DF-4D6F-AED9-6AB83D32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Virtual Nodes (Public Preview)</a:t>
            </a:r>
          </a:p>
          <a:p>
            <a:pPr lvl="1"/>
            <a:r>
              <a:rPr lang="en-US" dirty="0"/>
              <a:t>https://azure.microsoft.com/en-us/blog/bringing-serverless-to-azure-kubernetes-service/</a:t>
            </a:r>
          </a:p>
          <a:p>
            <a:r>
              <a:rPr lang="en-US" dirty="0"/>
              <a:t>Premium Plan (Private Preview)</a:t>
            </a:r>
          </a:p>
          <a:p>
            <a:pPr lvl="1"/>
            <a:r>
              <a:rPr lang="en-US" dirty="0">
                <a:hlinkClick r:id="rId2"/>
              </a:rPr>
              <a:t>https://github.com/Azure/Azure-Functions/blob/master/functions-premium-plan/overview.md</a:t>
            </a:r>
            <a:endParaRPr lang="en-US" dirty="0"/>
          </a:p>
          <a:p>
            <a:pPr lvl="1"/>
            <a:r>
              <a:rPr lang="en-US" dirty="0"/>
              <a:t>Signup: </a:t>
            </a:r>
            <a:r>
              <a:rPr lang="en-US" dirty="0">
                <a:hlinkClick r:id="rId3"/>
              </a:rPr>
              <a:t>http://aka.ms/functionspremium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310</Words>
  <Application>Microsoft Office PowerPoint</Application>
  <PresentationFormat>Widescreen</PresentationFormat>
  <Paragraphs>65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Azure Functions V2</vt:lpstr>
      <vt:lpstr>Azure Functions history and future</vt:lpstr>
      <vt:lpstr>Azure Functions V1</vt:lpstr>
      <vt:lpstr>Azure Functions V1+</vt:lpstr>
      <vt:lpstr>Azure Functions V2 (Preview)</vt:lpstr>
      <vt:lpstr>Azure Functions V2 (GA)</vt:lpstr>
      <vt:lpstr>Azure Functions V2.x</vt:lpstr>
      <vt:lpstr>DEMOS</vt:lpstr>
      <vt:lpstr>Coming soon/Preview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V2</dc:title>
  <dc:creator>Sia Ghassemi</dc:creator>
  <cp:lastModifiedBy>Sia Ghassemi</cp:lastModifiedBy>
  <cp:revision>4</cp:revision>
  <dcterms:created xsi:type="dcterms:W3CDTF">2018-12-13T16:31:19Z</dcterms:created>
  <dcterms:modified xsi:type="dcterms:W3CDTF">2019-05-10T10:55:11Z</dcterms:modified>
</cp:coreProperties>
</file>