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rsia/spartadem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96A5-0A29-4599-AF75-198842AA1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Backends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A63F8-01EB-4936-9D7D-53288875D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EO</a:t>
            </a:r>
          </a:p>
        </p:txBody>
      </p:sp>
    </p:spTree>
    <p:extLst>
      <p:ext uri="{BB962C8B-B14F-4D97-AF65-F5344CB8AC3E}">
        <p14:creationId xmlns:p14="http://schemas.microsoft.com/office/powerpoint/2010/main" val="397161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9F1-4281-448A-AFD9-774B7AFC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Modelling - Mie Service EO-way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3769-FADA-4D53-AEE0-783A685E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Find important business events</a:t>
            </a:r>
          </a:p>
          <a:p>
            <a:pPr lvl="1"/>
            <a:r>
              <a:rPr lang="en-US" dirty="0"/>
              <a:t>Bring in order</a:t>
            </a:r>
          </a:p>
          <a:p>
            <a:pPr lvl="1"/>
            <a:r>
              <a:rPr lang="en-US" dirty="0"/>
              <a:t>Define RM</a:t>
            </a:r>
          </a:p>
          <a:p>
            <a:r>
              <a:rPr lang="en-US" dirty="0"/>
              <a:t>Find business commands</a:t>
            </a:r>
          </a:p>
          <a:p>
            <a:pPr lvl="1"/>
            <a:r>
              <a:rPr lang="en-US" dirty="0"/>
              <a:t>Connect to resulted event(s)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Find business queries</a:t>
            </a:r>
          </a:p>
          <a:p>
            <a:pPr lvl="1"/>
            <a:r>
              <a:rPr lang="en-US" dirty="0"/>
              <a:t>Define Projections</a:t>
            </a:r>
          </a:p>
          <a:p>
            <a:r>
              <a:rPr lang="en-US" dirty="0"/>
              <a:t>Find business notifications</a:t>
            </a:r>
          </a:p>
          <a:p>
            <a:pPr lvl="1"/>
            <a:r>
              <a:rPr lang="en-US" dirty="0"/>
              <a:t>Connect to resulted command(s)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C1B3-7F4A-4D90-9A11-29B57BB4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Pen &amp;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51DB-A82B-4126-A3FA-338D8872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your service offline!</a:t>
            </a:r>
          </a:p>
        </p:txBody>
      </p:sp>
    </p:spTree>
    <p:extLst>
      <p:ext uri="{BB962C8B-B14F-4D97-AF65-F5344CB8AC3E}">
        <p14:creationId xmlns:p14="http://schemas.microsoft.com/office/powerpoint/2010/main" val="139955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0F1-3659-4506-97B8-93AA9185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A39B-1496-4ECB-81A1-647C3993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Azure Functions (run code)</a:t>
            </a:r>
          </a:p>
          <a:p>
            <a:r>
              <a:rPr lang="en-US" dirty="0"/>
              <a:t>Azure Service Bus (bus)</a:t>
            </a:r>
          </a:p>
          <a:p>
            <a:pPr lvl="1"/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 (</a:t>
            </a:r>
            <a:r>
              <a:rPr lang="en-US" dirty="0" err="1"/>
              <a:t>websocket</a:t>
            </a:r>
            <a:r>
              <a:rPr lang="en-US" dirty="0"/>
              <a:t> pub/sub)</a:t>
            </a:r>
          </a:p>
          <a:p>
            <a:pPr lvl="1"/>
            <a:r>
              <a:rPr lang="en-US" dirty="0"/>
              <a:t>Azure </a:t>
            </a:r>
            <a:r>
              <a:rPr lang="en-US" dirty="0" err="1"/>
              <a:t>EventHubs</a:t>
            </a:r>
            <a:r>
              <a:rPr lang="en-US" dirty="0"/>
              <a:t> (streaming queue)</a:t>
            </a:r>
          </a:p>
          <a:p>
            <a:pPr lvl="1"/>
            <a:r>
              <a:rPr lang="en-US" dirty="0"/>
              <a:t>Azure </a:t>
            </a:r>
            <a:r>
              <a:rPr lang="en-US" dirty="0" err="1"/>
              <a:t>EventGrid</a:t>
            </a:r>
            <a:r>
              <a:rPr lang="en-US" dirty="0"/>
              <a:t> (pub/sub)</a:t>
            </a:r>
          </a:p>
          <a:p>
            <a:pPr lvl="1"/>
            <a:r>
              <a:rPr lang="en-US" dirty="0"/>
              <a:t>Azure IoT Hubs (high throughput streaming queue)</a:t>
            </a:r>
          </a:p>
          <a:p>
            <a:r>
              <a:rPr lang="en-US" dirty="0"/>
              <a:t>Azure Storage (storage/webhosting)</a:t>
            </a:r>
          </a:p>
          <a:p>
            <a:endParaRPr lang="en-US" dirty="0"/>
          </a:p>
          <a:p>
            <a:r>
              <a:rPr lang="en-US" dirty="0"/>
              <a:t>Azure </a:t>
            </a:r>
            <a:r>
              <a:rPr lang="en-US" dirty="0" err="1"/>
              <a:t>KeyVault</a:t>
            </a:r>
            <a:r>
              <a:rPr lang="en-US" dirty="0"/>
              <a:t> (crypto/cert management)</a:t>
            </a:r>
          </a:p>
          <a:p>
            <a:r>
              <a:rPr lang="en-US" dirty="0"/>
              <a:t>Azure Active Directory (identity management/auth)</a:t>
            </a:r>
          </a:p>
          <a:p>
            <a:r>
              <a:rPr lang="en-US" dirty="0"/>
              <a:t>Azure Logic Apps (workflows)</a:t>
            </a:r>
          </a:p>
          <a:p>
            <a:r>
              <a:rPr lang="en-US" dirty="0"/>
              <a:t>Azure API management (</a:t>
            </a:r>
            <a:r>
              <a:rPr lang="en-US" dirty="0" err="1"/>
              <a:t>api</a:t>
            </a:r>
            <a:r>
              <a:rPr lang="en-US" dirty="0"/>
              <a:t> management/billing)</a:t>
            </a:r>
          </a:p>
          <a:p>
            <a:r>
              <a:rPr lang="en-US" dirty="0"/>
              <a:t>Azure Stream Analytics (</a:t>
            </a:r>
            <a:r>
              <a:rPr lang="en-US" dirty="0" err="1"/>
              <a:t>etl</a:t>
            </a:r>
            <a:r>
              <a:rPr lang="en-US" dirty="0"/>
              <a:t>)</a:t>
            </a:r>
          </a:p>
          <a:p>
            <a:r>
              <a:rPr lang="en-US" dirty="0"/>
              <a:t>Azure Cognitive Service (ml/ai)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3B4B-6FCA-4A40-B382-A38D943A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B4DF-C4B2-444D-862F-45CDADEF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Serverless Framework and Runtime</a:t>
            </a:r>
          </a:p>
          <a:p>
            <a:r>
              <a:rPr lang="en-US" dirty="0"/>
              <a:t>Abstraction of Infrastructure</a:t>
            </a:r>
          </a:p>
          <a:p>
            <a:pPr lvl="1"/>
            <a:r>
              <a:rPr lang="en-US" dirty="0"/>
              <a:t>Triggers – Start serverless code event driven</a:t>
            </a:r>
          </a:p>
          <a:p>
            <a:pPr lvl="1"/>
            <a:r>
              <a:rPr lang="en-US" dirty="0"/>
              <a:t>Input Bindings – fetch data by configuration</a:t>
            </a:r>
          </a:p>
          <a:p>
            <a:pPr lvl="1"/>
            <a:r>
              <a:rPr lang="en-US" dirty="0"/>
              <a:t>Output Bindings – store data by configuration</a:t>
            </a:r>
          </a:p>
          <a:p>
            <a:r>
              <a:rPr lang="en-US" dirty="0"/>
              <a:t>Framework and Runtime provided Triggers and Bindings</a:t>
            </a:r>
          </a:p>
          <a:p>
            <a:pPr lvl="1"/>
            <a:r>
              <a:rPr lang="en-US" dirty="0"/>
              <a:t>Triggers – HTTP, </a:t>
            </a:r>
            <a:r>
              <a:rPr lang="en-US" dirty="0" err="1"/>
              <a:t>ServiceBus</a:t>
            </a:r>
            <a:r>
              <a:rPr lang="en-US" dirty="0"/>
              <a:t> Queue/Topics, etc.</a:t>
            </a:r>
          </a:p>
          <a:p>
            <a:pPr lvl="1"/>
            <a:r>
              <a:rPr lang="en-US" dirty="0"/>
              <a:t>Input – </a:t>
            </a:r>
            <a:r>
              <a:rPr lang="en-US" dirty="0" err="1"/>
              <a:t>CosmosDB</a:t>
            </a:r>
            <a:r>
              <a:rPr lang="en-US" dirty="0"/>
              <a:t>, Azure Storage,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Output – </a:t>
            </a:r>
            <a:r>
              <a:rPr lang="en-US" dirty="0" err="1"/>
              <a:t>CosmosDB</a:t>
            </a:r>
            <a:r>
              <a:rPr lang="en-US" dirty="0"/>
              <a:t>, </a:t>
            </a:r>
            <a:r>
              <a:rPr lang="en-US" dirty="0" err="1"/>
              <a:t>ServiceBus</a:t>
            </a:r>
            <a:r>
              <a:rPr lang="en-US" dirty="0"/>
              <a:t> Queue/Topics, etc.</a:t>
            </a:r>
          </a:p>
        </p:txBody>
      </p:sp>
    </p:spTree>
    <p:extLst>
      <p:ext uri="{BB962C8B-B14F-4D97-AF65-F5344CB8AC3E}">
        <p14:creationId xmlns:p14="http://schemas.microsoft.com/office/powerpoint/2010/main" val="24854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BD4-CBF9-48F9-84D5-B59078B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for 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0732-5132-4527-9065-0FF06FDE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Infrastructure</a:t>
            </a:r>
          </a:p>
          <a:p>
            <a:r>
              <a:rPr lang="en-US" dirty="0"/>
              <a:t>Binding Extension for GY </a:t>
            </a:r>
            <a:r>
              <a:rPr lang="en-US" dirty="0" err="1"/>
              <a:t>EventStore</a:t>
            </a:r>
            <a:r>
              <a:rPr lang="en-US" dirty="0"/>
              <a:t> on NuGet</a:t>
            </a:r>
          </a:p>
          <a:p>
            <a:r>
              <a:rPr lang="en-US" dirty="0"/>
              <a:t>Application Framework for EO with EO open source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Overcome Eventual Consistency with 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  <a:p>
            <a:r>
              <a:rPr lang="en-US" dirty="0"/>
              <a:t>Easy to extend thanks to Binding Concept</a:t>
            </a:r>
          </a:p>
        </p:txBody>
      </p:sp>
    </p:spTree>
    <p:extLst>
      <p:ext uri="{BB962C8B-B14F-4D97-AF65-F5344CB8AC3E}">
        <p14:creationId xmlns:p14="http://schemas.microsoft.com/office/powerpoint/2010/main" val="84159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9759-1068-41BA-87D0-D4650F16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Mie Service using 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60F3-C405-4CF6-ACB6-558537B9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Project Template from </a:t>
            </a:r>
            <a:r>
              <a:rPr lang="en-US" dirty="0">
                <a:hlinkClick r:id="rId2"/>
              </a:rPr>
              <a:t>https://github.com/dersia/spartademo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dirty="0" err="1"/>
              <a:t>ContextLoader</a:t>
            </a:r>
            <a:r>
              <a:rPr lang="en-US" dirty="0"/>
              <a:t> and Processor for identified Events/Commands/Notifications/Queries</a:t>
            </a:r>
          </a:p>
          <a:p>
            <a:r>
              <a:rPr lang="en-US" dirty="0"/>
              <a:t>Run/Debug</a:t>
            </a:r>
          </a:p>
          <a:p>
            <a:r>
              <a:rPr lang="en-US" dirty="0"/>
              <a:t>Connection Strings</a:t>
            </a:r>
          </a:p>
        </p:txBody>
      </p:sp>
    </p:spTree>
    <p:extLst>
      <p:ext uri="{BB962C8B-B14F-4D97-AF65-F5344CB8AC3E}">
        <p14:creationId xmlns:p14="http://schemas.microsoft.com/office/powerpoint/2010/main" val="270020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0843-9265-43A1-8FD5-C5E75DB9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CAFB-CDDC-4B85-8EBF-7E9FD70B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  <a:p>
            <a:r>
              <a:rPr lang="en-US" dirty="0"/>
              <a:t>EO</a:t>
            </a:r>
          </a:p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71675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754-1BA2-43D7-AC30-2C8A8017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3921-111F-49F9-89BB-983CEFB36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525E-0DF4-42E5-A15E-8C0D4E5E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0F3F-C2D1-4B7D-B3DB-D1F8B351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Sia</a:t>
            </a:r>
          </a:p>
          <a:p>
            <a:r>
              <a:rPr lang="en-US" dirty="0"/>
              <a:t>Founder of </a:t>
            </a:r>
            <a:r>
              <a:rPr lang="en-US" dirty="0" err="1"/>
              <a:t>sia</a:t>
            </a:r>
            <a:r>
              <a:rPr lang="en-US" dirty="0"/>
              <a:t> consulting limited</a:t>
            </a:r>
          </a:p>
          <a:p>
            <a:pPr lvl="1"/>
            <a:r>
              <a:rPr lang="en-US" dirty="0"/>
              <a:t>cloud consultancy</a:t>
            </a:r>
          </a:p>
          <a:p>
            <a:pPr lvl="1"/>
            <a:r>
              <a:rPr lang="en-US" dirty="0"/>
              <a:t>software security consultancy</a:t>
            </a:r>
          </a:p>
          <a:p>
            <a:pPr lvl="1"/>
            <a:r>
              <a:rPr lang="en-US" dirty="0"/>
              <a:t>software engineering</a:t>
            </a:r>
          </a:p>
          <a:p>
            <a:pPr lvl="1"/>
            <a:r>
              <a:rPr lang="en-US" dirty="0"/>
              <a:t>trainings</a:t>
            </a:r>
          </a:p>
          <a:p>
            <a:r>
              <a:rPr lang="en-US" dirty="0"/>
              <a:t>Microsoft Azure MVP</a:t>
            </a:r>
          </a:p>
          <a:p>
            <a:r>
              <a:rPr lang="en-US" dirty="0"/>
              <a:t>Co-Organizer of </a:t>
            </a:r>
            <a:r>
              <a:rPr lang="en-US" dirty="0" err="1"/>
              <a:t>DotNet</a:t>
            </a:r>
            <a:r>
              <a:rPr lang="en-US" dirty="0"/>
              <a:t> Meetup Hamburg</a:t>
            </a:r>
          </a:p>
          <a:p>
            <a:r>
              <a:rPr lang="en-US" dirty="0"/>
              <a:t>Speaker and Workshop lead at conferences</a:t>
            </a:r>
          </a:p>
        </p:txBody>
      </p:sp>
    </p:spTree>
    <p:extLst>
      <p:ext uri="{BB962C8B-B14F-4D97-AF65-F5344CB8AC3E}">
        <p14:creationId xmlns:p14="http://schemas.microsoft.com/office/powerpoint/2010/main" val="428707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D473-5F25-4908-9D1B-D0FFCBC0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82AD-E92C-4C0D-962D-CA27BF2B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23777" cy="3599316"/>
          </a:xfrm>
        </p:spPr>
        <p:txBody>
          <a:bodyPr numCol="2"/>
          <a:lstStyle/>
          <a:p>
            <a:r>
              <a:rPr lang="en-US" dirty="0"/>
              <a:t>Name: Sia</a:t>
            </a:r>
          </a:p>
          <a:p>
            <a:r>
              <a:rPr lang="en-US" dirty="0"/>
              <a:t>Founder of </a:t>
            </a:r>
            <a:r>
              <a:rPr lang="en-US" dirty="0" err="1"/>
              <a:t>sia</a:t>
            </a:r>
            <a:r>
              <a:rPr lang="en-US" dirty="0"/>
              <a:t> consulting limited</a:t>
            </a:r>
          </a:p>
          <a:p>
            <a:pPr lvl="1"/>
            <a:r>
              <a:rPr lang="en-US" dirty="0"/>
              <a:t>cloud consultancy</a:t>
            </a:r>
          </a:p>
          <a:p>
            <a:pPr lvl="1"/>
            <a:r>
              <a:rPr lang="en-US" dirty="0"/>
              <a:t>software security consultancy</a:t>
            </a:r>
          </a:p>
          <a:p>
            <a:pPr lvl="1"/>
            <a:r>
              <a:rPr lang="en-US" dirty="0"/>
              <a:t>software engineering</a:t>
            </a:r>
          </a:p>
          <a:p>
            <a:pPr lvl="1"/>
            <a:r>
              <a:rPr lang="en-US" dirty="0"/>
              <a:t>trainings</a:t>
            </a:r>
          </a:p>
          <a:p>
            <a:r>
              <a:rPr lang="en-US" dirty="0"/>
              <a:t>Microsoft Azure MVP</a:t>
            </a:r>
          </a:p>
          <a:p>
            <a:r>
              <a:rPr lang="en-US" dirty="0"/>
              <a:t>Co-Organizer of </a:t>
            </a:r>
            <a:r>
              <a:rPr lang="en-US" dirty="0" err="1"/>
              <a:t>DotNet</a:t>
            </a:r>
            <a:r>
              <a:rPr lang="en-US" dirty="0"/>
              <a:t> Meetup Hamburg</a:t>
            </a:r>
          </a:p>
          <a:p>
            <a:r>
              <a:rPr lang="en-US" dirty="0"/>
              <a:t>Name: Ralf</a:t>
            </a:r>
          </a:p>
        </p:txBody>
      </p:sp>
    </p:spTree>
    <p:extLst>
      <p:ext uri="{BB962C8B-B14F-4D97-AF65-F5344CB8AC3E}">
        <p14:creationId xmlns:p14="http://schemas.microsoft.com/office/powerpoint/2010/main" val="166054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FA9-F5DC-4F84-95B5-A9F4E746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DDB5-566E-44A2-BCE3-BE5DC924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Understanding Serverless Backends</a:t>
            </a:r>
          </a:p>
          <a:p>
            <a:r>
              <a:rPr lang="en-US" dirty="0"/>
              <a:t>Planning Serverless Backends</a:t>
            </a:r>
          </a:p>
          <a:p>
            <a:r>
              <a:rPr lang="en-US" dirty="0"/>
              <a:t>Introduction: Mie Service</a:t>
            </a:r>
          </a:p>
          <a:p>
            <a:r>
              <a:rPr lang="en-US" dirty="0"/>
              <a:t>Modelling Mie Service</a:t>
            </a:r>
          </a:p>
          <a:p>
            <a:r>
              <a:rPr lang="en-US" dirty="0"/>
              <a:t>Implementing Mie Service using Pen &amp; Paper</a:t>
            </a:r>
          </a:p>
          <a:p>
            <a:endParaRPr lang="en-US" dirty="0"/>
          </a:p>
          <a:p>
            <a:r>
              <a:rPr lang="en-US" dirty="0"/>
              <a:t>Introduction to Azure Serverless</a:t>
            </a:r>
          </a:p>
          <a:p>
            <a:r>
              <a:rPr lang="en-US" dirty="0"/>
              <a:t>Implementing serverless Mie Service</a:t>
            </a:r>
          </a:p>
        </p:txBody>
      </p:sp>
    </p:spTree>
    <p:extLst>
      <p:ext uri="{BB962C8B-B14F-4D97-AF65-F5344CB8AC3E}">
        <p14:creationId xmlns:p14="http://schemas.microsoft.com/office/powerpoint/2010/main" val="375742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3D48-CCDD-45EE-B769-19FD754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key-points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8054-69F2-409F-B0FC-71E4E3D5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scalable (!concurrency!)</a:t>
            </a:r>
          </a:p>
          <a:p>
            <a:r>
              <a:rPr lang="en-US" dirty="0"/>
              <a:t>Abstraction of infrastructure code</a:t>
            </a:r>
          </a:p>
          <a:p>
            <a:r>
              <a:rPr lang="en-US" dirty="0"/>
              <a:t>Always stateless</a:t>
            </a:r>
          </a:p>
          <a:p>
            <a:r>
              <a:rPr lang="en-US" dirty="0"/>
              <a:t>Easy maintainable</a:t>
            </a:r>
          </a:p>
          <a:p>
            <a:r>
              <a:rPr lang="en-US" dirty="0"/>
              <a:t>Easy replaceable</a:t>
            </a:r>
          </a:p>
        </p:txBody>
      </p:sp>
    </p:spTree>
    <p:extLst>
      <p:ext uri="{BB962C8B-B14F-4D97-AF65-F5344CB8AC3E}">
        <p14:creationId xmlns:p14="http://schemas.microsoft.com/office/powerpoint/2010/main" val="15065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1FC2-4288-493D-885D-548D09C8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Planing</a:t>
            </a:r>
            <a:r>
              <a:rPr lang="en-US" dirty="0"/>
              <a:t> Serverless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ACB0-A9DF-40E9-9836-DB006C8C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71669"/>
          </a:xfrm>
        </p:spPr>
        <p:txBody>
          <a:bodyPr>
            <a:normAutofit/>
          </a:bodyPr>
          <a:lstStyle/>
          <a:p>
            <a:r>
              <a:rPr lang="en-US" dirty="0"/>
              <a:t>Scalability always comes with concurrency</a:t>
            </a:r>
          </a:p>
          <a:p>
            <a:r>
              <a:rPr lang="en-US" dirty="0"/>
              <a:t>Backends need to be loosely coupled</a:t>
            </a:r>
          </a:p>
          <a:p>
            <a:r>
              <a:rPr lang="en-US" dirty="0"/>
              <a:t>Backends need to be event driven</a:t>
            </a:r>
          </a:p>
          <a:p>
            <a:r>
              <a:rPr lang="en-US" dirty="0"/>
              <a:t>Workloads should be small (running less than 3 minutes)</a:t>
            </a:r>
          </a:p>
          <a:p>
            <a:r>
              <a:rPr lang="en-US" dirty="0"/>
              <a:t>Proper understanding of Business Helps a lot!</a:t>
            </a:r>
          </a:p>
          <a:p>
            <a:r>
              <a:rPr lang="en-US" dirty="0"/>
              <a:t>CQRS / </a:t>
            </a:r>
            <a:r>
              <a:rPr lang="en-US" dirty="0" err="1"/>
              <a:t>EventSourcing</a:t>
            </a:r>
            <a:r>
              <a:rPr lang="en-US" dirty="0"/>
              <a:t> and DDD is best suited for serverless</a:t>
            </a:r>
          </a:p>
          <a:p>
            <a:r>
              <a:rPr lang="en-US" dirty="0"/>
              <a:t>Modelling Business with </a:t>
            </a:r>
            <a:r>
              <a:rPr lang="en-US" dirty="0" err="1"/>
              <a:t>EventStorming</a:t>
            </a:r>
            <a:r>
              <a:rPr lang="en-US" dirty="0"/>
              <a:t> is the best way</a:t>
            </a:r>
          </a:p>
          <a:p>
            <a:r>
              <a:rPr lang="en-US" dirty="0"/>
              <a:t>Event Oriented thinking!</a:t>
            </a:r>
          </a:p>
        </p:txBody>
      </p:sp>
    </p:spTree>
    <p:extLst>
      <p:ext uri="{BB962C8B-B14F-4D97-AF65-F5344CB8AC3E}">
        <p14:creationId xmlns:p14="http://schemas.microsoft.com/office/powerpoint/2010/main" val="371135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DB25-856C-4753-90C0-B831DD3C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– Mie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FA62-5C21-4AC0-9479-48FC398C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to organize personal and business profiles</a:t>
            </a:r>
          </a:p>
          <a:p>
            <a:r>
              <a:rPr lang="en-US" dirty="0"/>
              <a:t>Connects different Services through profiles</a:t>
            </a:r>
          </a:p>
          <a:p>
            <a:r>
              <a:rPr lang="en-US" dirty="0"/>
              <a:t>Multiple, updateable and </a:t>
            </a:r>
            <a:r>
              <a:rPr lang="en-US" dirty="0" err="1"/>
              <a:t>chooseable</a:t>
            </a:r>
            <a:r>
              <a:rPr lang="en-US" dirty="0"/>
              <a:t> profiles</a:t>
            </a:r>
          </a:p>
          <a:p>
            <a:endParaRPr lang="en-US" dirty="0"/>
          </a:p>
          <a:p>
            <a:r>
              <a:rPr lang="en-US" dirty="0"/>
              <a:t>Parts for this Workshop:</a:t>
            </a:r>
          </a:p>
          <a:p>
            <a:pPr lvl="1"/>
            <a:r>
              <a:rPr lang="en-US" dirty="0"/>
              <a:t>Simple Profile creation/management</a:t>
            </a:r>
          </a:p>
          <a:p>
            <a:pPr lvl="1"/>
            <a:r>
              <a:rPr lang="en-US" dirty="0"/>
              <a:t>Dispatcher Service</a:t>
            </a:r>
          </a:p>
          <a:p>
            <a:pPr lvl="1"/>
            <a:r>
              <a:rPr lang="en-US" dirty="0"/>
              <a:t>Service Connection</a:t>
            </a:r>
          </a:p>
          <a:p>
            <a:pPr lvl="1"/>
            <a:r>
              <a:rPr lang="en-US" dirty="0"/>
              <a:t>*Transactions</a:t>
            </a:r>
          </a:p>
        </p:txBody>
      </p:sp>
    </p:spTree>
    <p:extLst>
      <p:ext uri="{BB962C8B-B14F-4D97-AF65-F5344CB8AC3E}">
        <p14:creationId xmlns:p14="http://schemas.microsoft.com/office/powerpoint/2010/main" val="4722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7FF6-A762-47AE-BC81-0BFB8D9C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Oriented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91B2-06F8-4E75-9DD1-69EC62B0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our reality is event based</a:t>
            </a:r>
          </a:p>
          <a:p>
            <a:r>
              <a:rPr lang="en-US" dirty="0"/>
              <a:t>Data is stored as events (memories)</a:t>
            </a:r>
          </a:p>
          <a:p>
            <a:r>
              <a:rPr lang="en-US" dirty="0"/>
              <a:t>Objects are results of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7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D729-57FE-47DC-BD47-CA1D1D64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 2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201E-85EF-4BAC-8ACD-6917986F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System receives only Messages</a:t>
            </a:r>
          </a:p>
          <a:p>
            <a:r>
              <a:rPr lang="en-US" dirty="0"/>
              <a:t>Message is one of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Notification</a:t>
            </a:r>
          </a:p>
          <a:p>
            <a:pPr lvl="1"/>
            <a:r>
              <a:rPr lang="en-US" dirty="0"/>
              <a:t>Event</a:t>
            </a:r>
          </a:p>
          <a:p>
            <a:r>
              <a:rPr lang="en-US" dirty="0"/>
              <a:t>Message Pump</a:t>
            </a:r>
          </a:p>
          <a:p>
            <a:pPr lvl="1"/>
            <a:r>
              <a:rPr lang="en-US" dirty="0" err="1"/>
              <a:t>ContextLoader</a:t>
            </a:r>
            <a:endParaRPr lang="en-US" dirty="0"/>
          </a:p>
          <a:p>
            <a:pPr lvl="1"/>
            <a:r>
              <a:rPr lang="en-US" dirty="0"/>
              <a:t>Processor</a:t>
            </a:r>
          </a:p>
          <a:p>
            <a:r>
              <a:rPr lang="en-US" dirty="0"/>
              <a:t>Infrastructure</a:t>
            </a:r>
          </a:p>
          <a:p>
            <a:pPr lvl="1"/>
            <a:r>
              <a:rPr lang="en-US" dirty="0" err="1"/>
              <a:t>EventStore</a:t>
            </a:r>
            <a:endParaRPr lang="en-US" dirty="0"/>
          </a:p>
          <a:p>
            <a:pPr lvl="1"/>
            <a:r>
              <a:rPr lang="en-US" dirty="0"/>
              <a:t>Http-Server</a:t>
            </a:r>
          </a:p>
          <a:p>
            <a:pPr lvl="1"/>
            <a:r>
              <a:rPr lang="en-US" dirty="0"/>
              <a:t>Queues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Document-DB</a:t>
            </a:r>
          </a:p>
          <a:p>
            <a:pPr lvl="1"/>
            <a:r>
              <a:rPr lang="en-US" dirty="0"/>
              <a:t>Application Framework (serverless)</a:t>
            </a:r>
          </a:p>
        </p:txBody>
      </p:sp>
    </p:spTree>
    <p:extLst>
      <p:ext uri="{BB962C8B-B14F-4D97-AF65-F5344CB8AC3E}">
        <p14:creationId xmlns:p14="http://schemas.microsoft.com/office/powerpoint/2010/main" val="16025930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</TotalTime>
  <Words>567</Words>
  <Application>Microsoft Office PowerPoint</Application>
  <PresentationFormat>Widescreen</PresentationFormat>
  <Paragraphs>134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Serverless Backends</vt:lpstr>
      <vt:lpstr>Who am I</vt:lpstr>
      <vt:lpstr>Who are we</vt:lpstr>
      <vt:lpstr>This Workshop</vt:lpstr>
      <vt:lpstr>Serverless key-points</vt:lpstr>
      <vt:lpstr>Planing Serverless Backends</vt:lpstr>
      <vt:lpstr>The Business – Mie Service</vt:lpstr>
      <vt:lpstr>The Event Oriented way</vt:lpstr>
      <vt:lpstr>EO 2 Code</vt:lpstr>
      <vt:lpstr>The Modelling - Mie Service EO-way</vt:lpstr>
      <vt:lpstr>Implementation – Pen &amp; Paper</vt:lpstr>
      <vt:lpstr>Azure Serverless</vt:lpstr>
      <vt:lpstr>Introduction to Azure Functions</vt:lpstr>
      <vt:lpstr>Azure Functions for EO</vt:lpstr>
      <vt:lpstr>Implement Mie Service using EO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Backends</dc:title>
  <dc:creator>Sia Ghassemi</dc:creator>
  <cp:lastModifiedBy>Sia Ghassemi</cp:lastModifiedBy>
  <cp:revision>8</cp:revision>
  <dcterms:created xsi:type="dcterms:W3CDTF">2019-04-26T12:07:13Z</dcterms:created>
  <dcterms:modified xsi:type="dcterms:W3CDTF">2019-04-26T13:15:55Z</dcterms:modified>
</cp:coreProperties>
</file>