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0"/>
  </p:sldMasterIdLst>
  <p:sldIdLst>
    <p:sldId id="256" r:id="rId11"/>
    <p:sldId id="272" r:id="rId12"/>
    <p:sldId id="257" r:id="rId13"/>
    <p:sldId id="258" r:id="rId14"/>
    <p:sldId id="273" r:id="rId15"/>
    <p:sldId id="260" r:id="rId16"/>
    <p:sldId id="261" r:id="rId17"/>
    <p:sldId id="262" r:id="rId18"/>
    <p:sldId id="264" r:id="rId19"/>
    <p:sldId id="269" r:id="rId20"/>
    <p:sldId id="270" r:id="rId21"/>
    <p:sldId id="265" r:id="rId22"/>
    <p:sldId id="266" r:id="rId23"/>
    <p:sldId id="267" r:id="rId24"/>
    <p:sldId id="268" r:id="rId25"/>
    <p:sldId id="27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C8B8-FB1F-4EBF-96BA-FB3FC8304ACC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E750A2-8CFF-4331-A070-1EA4450582BA}">
      <dgm:prSet/>
      <dgm:spPr/>
      <dgm:t>
        <a:bodyPr/>
        <a:lstStyle/>
        <a:p>
          <a:r>
            <a:rPr lang="en-US" baseline="0"/>
            <a:t>Dotnet new winforms</a:t>
          </a:r>
          <a:endParaRPr lang="en-US"/>
        </a:p>
      </dgm:t>
    </dgm:pt>
    <dgm:pt modelId="{A5841D26-EF97-4B95-AC4B-94130C4FB95E}" type="parTrans" cxnId="{FE1B3C95-F113-43C5-9AD5-9F0A3DC30C39}">
      <dgm:prSet/>
      <dgm:spPr/>
      <dgm:t>
        <a:bodyPr/>
        <a:lstStyle/>
        <a:p>
          <a:endParaRPr lang="en-US"/>
        </a:p>
      </dgm:t>
    </dgm:pt>
    <dgm:pt modelId="{7E6D2425-E242-41C2-A79A-799005321EE6}" type="sibTrans" cxnId="{FE1B3C95-F113-43C5-9AD5-9F0A3DC30C39}">
      <dgm:prSet/>
      <dgm:spPr/>
      <dgm:t>
        <a:bodyPr/>
        <a:lstStyle/>
        <a:p>
          <a:endParaRPr lang="en-US"/>
        </a:p>
      </dgm:t>
    </dgm:pt>
    <dgm:pt modelId="{C711933A-89D6-41F1-A1A9-705A003992BA}">
      <dgm:prSet/>
      <dgm:spPr/>
      <dgm:t>
        <a:bodyPr/>
        <a:lstStyle/>
        <a:p>
          <a:r>
            <a:rPr lang="en-US" baseline="0"/>
            <a:t>Open in VS 2019</a:t>
          </a:r>
          <a:endParaRPr lang="en-US"/>
        </a:p>
      </dgm:t>
    </dgm:pt>
    <dgm:pt modelId="{8EECD8E3-BBC4-4E91-A4BE-05C39BE4A6B6}" type="parTrans" cxnId="{076FDD49-703A-46DA-9A94-6242D4E3A8F0}">
      <dgm:prSet/>
      <dgm:spPr/>
      <dgm:t>
        <a:bodyPr/>
        <a:lstStyle/>
        <a:p>
          <a:endParaRPr lang="en-US"/>
        </a:p>
      </dgm:t>
    </dgm:pt>
    <dgm:pt modelId="{2477D505-F69F-41A2-8B2E-31769E35EED5}" type="sibTrans" cxnId="{076FDD49-703A-46DA-9A94-6242D4E3A8F0}">
      <dgm:prSet/>
      <dgm:spPr/>
      <dgm:t>
        <a:bodyPr/>
        <a:lstStyle/>
        <a:p>
          <a:endParaRPr lang="en-US"/>
        </a:p>
      </dgm:t>
    </dgm:pt>
    <dgm:pt modelId="{601C15C4-ABF1-4A58-B64D-7ADF1BC385C3}" type="pres">
      <dgm:prSet presAssocID="{FB8BC8B8-FB1F-4EBF-96BA-FB3FC8304ACC}" presName="linear" presStyleCnt="0">
        <dgm:presLayoutVars>
          <dgm:dir/>
          <dgm:animLvl val="lvl"/>
          <dgm:resizeHandles val="exact"/>
        </dgm:presLayoutVars>
      </dgm:prSet>
      <dgm:spPr/>
    </dgm:pt>
    <dgm:pt modelId="{2A24D0B9-6D74-4BAB-9568-42A9B6EA9A94}" type="pres">
      <dgm:prSet presAssocID="{B6E750A2-8CFF-4331-A070-1EA4450582BA}" presName="parentLin" presStyleCnt="0"/>
      <dgm:spPr/>
    </dgm:pt>
    <dgm:pt modelId="{89C53C62-19B3-4B87-9C4D-DFCA6096C039}" type="pres">
      <dgm:prSet presAssocID="{B6E750A2-8CFF-4331-A070-1EA4450582BA}" presName="parentLeftMargin" presStyleLbl="node1" presStyleIdx="0" presStyleCnt="2"/>
      <dgm:spPr/>
    </dgm:pt>
    <dgm:pt modelId="{28E113E4-D0B9-49A3-938B-2993F2547A7B}" type="pres">
      <dgm:prSet presAssocID="{B6E750A2-8CFF-4331-A070-1EA4450582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1EA401-5EC2-4992-ABDD-681470901321}" type="pres">
      <dgm:prSet presAssocID="{B6E750A2-8CFF-4331-A070-1EA4450582BA}" presName="negativeSpace" presStyleCnt="0"/>
      <dgm:spPr/>
    </dgm:pt>
    <dgm:pt modelId="{2759FC06-FAAE-4230-A3F0-A16B5F32A9F3}" type="pres">
      <dgm:prSet presAssocID="{B6E750A2-8CFF-4331-A070-1EA4450582BA}" presName="childText" presStyleLbl="conFgAcc1" presStyleIdx="0" presStyleCnt="2">
        <dgm:presLayoutVars>
          <dgm:bulletEnabled val="1"/>
        </dgm:presLayoutVars>
      </dgm:prSet>
      <dgm:spPr/>
    </dgm:pt>
    <dgm:pt modelId="{1E6F7C1F-8F85-4571-8160-E16D2E4B624E}" type="pres">
      <dgm:prSet presAssocID="{7E6D2425-E242-41C2-A79A-799005321EE6}" presName="spaceBetweenRectangles" presStyleCnt="0"/>
      <dgm:spPr/>
    </dgm:pt>
    <dgm:pt modelId="{11CF25AC-B5B5-4FF8-B16D-2EA4483184D2}" type="pres">
      <dgm:prSet presAssocID="{C711933A-89D6-41F1-A1A9-705A003992BA}" presName="parentLin" presStyleCnt="0"/>
      <dgm:spPr/>
    </dgm:pt>
    <dgm:pt modelId="{7E231828-A69E-4DD6-A1E0-381837D3BEA0}" type="pres">
      <dgm:prSet presAssocID="{C711933A-89D6-41F1-A1A9-705A003992BA}" presName="parentLeftMargin" presStyleLbl="node1" presStyleIdx="0" presStyleCnt="2"/>
      <dgm:spPr/>
    </dgm:pt>
    <dgm:pt modelId="{27E2929E-C561-437E-930C-3F804A3EB562}" type="pres">
      <dgm:prSet presAssocID="{C711933A-89D6-41F1-A1A9-705A003992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61F934-ABB1-4B40-A2B9-AFA354319922}" type="pres">
      <dgm:prSet presAssocID="{C711933A-89D6-41F1-A1A9-705A003992BA}" presName="negativeSpace" presStyleCnt="0"/>
      <dgm:spPr/>
    </dgm:pt>
    <dgm:pt modelId="{AAE5A180-ABDE-47BB-8925-FB1F09300AA1}" type="pres">
      <dgm:prSet presAssocID="{C711933A-89D6-41F1-A1A9-705A003992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928243-C4D9-409C-A436-EEBA185FAEEA}" type="presOf" srcId="{FB8BC8B8-FB1F-4EBF-96BA-FB3FC8304ACC}" destId="{601C15C4-ABF1-4A58-B64D-7ADF1BC385C3}" srcOrd="0" destOrd="0" presId="urn:microsoft.com/office/officeart/2005/8/layout/list1"/>
    <dgm:cxn modelId="{076FDD49-703A-46DA-9A94-6242D4E3A8F0}" srcId="{FB8BC8B8-FB1F-4EBF-96BA-FB3FC8304ACC}" destId="{C711933A-89D6-41F1-A1A9-705A003992BA}" srcOrd="1" destOrd="0" parTransId="{8EECD8E3-BBC4-4E91-A4BE-05C39BE4A6B6}" sibTransId="{2477D505-F69F-41A2-8B2E-31769E35EED5}"/>
    <dgm:cxn modelId="{127C3A4E-9D29-427E-9F1B-81EF61FB9575}" type="presOf" srcId="{B6E750A2-8CFF-4331-A070-1EA4450582BA}" destId="{28E113E4-D0B9-49A3-938B-2993F2547A7B}" srcOrd="1" destOrd="0" presId="urn:microsoft.com/office/officeart/2005/8/layout/list1"/>
    <dgm:cxn modelId="{FE1B3C95-F113-43C5-9AD5-9F0A3DC30C39}" srcId="{FB8BC8B8-FB1F-4EBF-96BA-FB3FC8304ACC}" destId="{B6E750A2-8CFF-4331-A070-1EA4450582BA}" srcOrd="0" destOrd="0" parTransId="{A5841D26-EF97-4B95-AC4B-94130C4FB95E}" sibTransId="{7E6D2425-E242-41C2-A79A-799005321EE6}"/>
    <dgm:cxn modelId="{3A0EE7A2-D9BC-4683-8461-C94A1E136CB1}" type="presOf" srcId="{C711933A-89D6-41F1-A1A9-705A003992BA}" destId="{27E2929E-C561-437E-930C-3F804A3EB562}" srcOrd="1" destOrd="0" presId="urn:microsoft.com/office/officeart/2005/8/layout/list1"/>
    <dgm:cxn modelId="{AE61EEAD-E467-4A89-99D3-C96BCFE8F7B1}" type="presOf" srcId="{B6E750A2-8CFF-4331-A070-1EA4450582BA}" destId="{89C53C62-19B3-4B87-9C4D-DFCA6096C039}" srcOrd="0" destOrd="0" presId="urn:microsoft.com/office/officeart/2005/8/layout/list1"/>
    <dgm:cxn modelId="{28EC0AFD-5FB9-422E-93B8-DAF7EB03A7CF}" type="presOf" srcId="{C711933A-89D6-41F1-A1A9-705A003992BA}" destId="{7E231828-A69E-4DD6-A1E0-381837D3BEA0}" srcOrd="0" destOrd="0" presId="urn:microsoft.com/office/officeart/2005/8/layout/list1"/>
    <dgm:cxn modelId="{3D7E2F47-BF11-4549-B560-651C82EB7A72}" type="presParOf" srcId="{601C15C4-ABF1-4A58-B64D-7ADF1BC385C3}" destId="{2A24D0B9-6D74-4BAB-9568-42A9B6EA9A94}" srcOrd="0" destOrd="0" presId="urn:microsoft.com/office/officeart/2005/8/layout/list1"/>
    <dgm:cxn modelId="{0F6880BB-AE9A-41CB-9659-C8AA6F87AD59}" type="presParOf" srcId="{2A24D0B9-6D74-4BAB-9568-42A9B6EA9A94}" destId="{89C53C62-19B3-4B87-9C4D-DFCA6096C039}" srcOrd="0" destOrd="0" presId="urn:microsoft.com/office/officeart/2005/8/layout/list1"/>
    <dgm:cxn modelId="{D74F79DA-E0D3-408F-AACF-E44C7F76FA90}" type="presParOf" srcId="{2A24D0B9-6D74-4BAB-9568-42A9B6EA9A94}" destId="{28E113E4-D0B9-49A3-938B-2993F2547A7B}" srcOrd="1" destOrd="0" presId="urn:microsoft.com/office/officeart/2005/8/layout/list1"/>
    <dgm:cxn modelId="{DF8AEE99-FF28-44EC-A306-968264305BEA}" type="presParOf" srcId="{601C15C4-ABF1-4A58-B64D-7ADF1BC385C3}" destId="{4F1EA401-5EC2-4992-ABDD-681470901321}" srcOrd="1" destOrd="0" presId="urn:microsoft.com/office/officeart/2005/8/layout/list1"/>
    <dgm:cxn modelId="{8AE7CCF9-AF74-4A14-ACFA-325617E416E3}" type="presParOf" srcId="{601C15C4-ABF1-4A58-B64D-7ADF1BC385C3}" destId="{2759FC06-FAAE-4230-A3F0-A16B5F32A9F3}" srcOrd="2" destOrd="0" presId="urn:microsoft.com/office/officeart/2005/8/layout/list1"/>
    <dgm:cxn modelId="{68269271-889D-4B80-9918-6EC7D5724FF6}" type="presParOf" srcId="{601C15C4-ABF1-4A58-B64D-7ADF1BC385C3}" destId="{1E6F7C1F-8F85-4571-8160-E16D2E4B624E}" srcOrd="3" destOrd="0" presId="urn:microsoft.com/office/officeart/2005/8/layout/list1"/>
    <dgm:cxn modelId="{15B106B8-D8F9-4043-8AEF-B192C8D5782E}" type="presParOf" srcId="{601C15C4-ABF1-4A58-B64D-7ADF1BC385C3}" destId="{11CF25AC-B5B5-4FF8-B16D-2EA4483184D2}" srcOrd="4" destOrd="0" presId="urn:microsoft.com/office/officeart/2005/8/layout/list1"/>
    <dgm:cxn modelId="{DA4310A0-6E8A-4C9E-8088-1C789701891F}" type="presParOf" srcId="{11CF25AC-B5B5-4FF8-B16D-2EA4483184D2}" destId="{7E231828-A69E-4DD6-A1E0-381837D3BEA0}" srcOrd="0" destOrd="0" presId="urn:microsoft.com/office/officeart/2005/8/layout/list1"/>
    <dgm:cxn modelId="{741FCBB0-BFAD-4B6F-8170-6BF093E7CAC0}" type="presParOf" srcId="{11CF25AC-B5B5-4FF8-B16D-2EA4483184D2}" destId="{27E2929E-C561-437E-930C-3F804A3EB562}" srcOrd="1" destOrd="0" presId="urn:microsoft.com/office/officeart/2005/8/layout/list1"/>
    <dgm:cxn modelId="{299AEBB4-8ED7-45A5-9BE7-F05AD3A2DD5C}" type="presParOf" srcId="{601C15C4-ABF1-4A58-B64D-7ADF1BC385C3}" destId="{4861F934-ABB1-4B40-A2B9-AFA354319922}" srcOrd="5" destOrd="0" presId="urn:microsoft.com/office/officeart/2005/8/layout/list1"/>
    <dgm:cxn modelId="{FCD0E778-320B-4D3A-B283-C7A87A18F073}" type="presParOf" srcId="{601C15C4-ABF1-4A58-B64D-7ADF1BC385C3}" destId="{AAE5A180-ABDE-47BB-8925-FB1F09300A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9FC06-FAAE-4230-A3F0-A16B5F32A9F3}">
      <dsp:nvSpPr>
        <dsp:cNvPr id="0" name=""/>
        <dsp:cNvSpPr/>
      </dsp:nvSpPr>
      <dsp:spPr>
        <a:xfrm>
          <a:off x="0" y="1502783"/>
          <a:ext cx="575965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113E4-D0B9-49A3-938B-2993F2547A7B}">
      <dsp:nvSpPr>
        <dsp:cNvPr id="0" name=""/>
        <dsp:cNvSpPr/>
      </dsp:nvSpPr>
      <dsp:spPr>
        <a:xfrm>
          <a:off x="287982" y="1015703"/>
          <a:ext cx="4031759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Dotnet new winforms</a:t>
          </a:r>
          <a:endParaRPr lang="en-US" sz="3300" kern="1200"/>
        </a:p>
      </dsp:txBody>
      <dsp:txXfrm>
        <a:off x="335537" y="1063258"/>
        <a:ext cx="3936649" cy="879050"/>
      </dsp:txXfrm>
    </dsp:sp>
    <dsp:sp modelId="{AAE5A180-ABDE-47BB-8925-FB1F09300AA1}">
      <dsp:nvSpPr>
        <dsp:cNvPr id="0" name=""/>
        <dsp:cNvSpPr/>
      </dsp:nvSpPr>
      <dsp:spPr>
        <a:xfrm>
          <a:off x="0" y="2999663"/>
          <a:ext cx="575965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18651"/>
              <a:satOff val="-23022"/>
              <a:lumOff val="-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2929E-C561-437E-930C-3F804A3EB562}">
      <dsp:nvSpPr>
        <dsp:cNvPr id="0" name=""/>
        <dsp:cNvSpPr/>
      </dsp:nvSpPr>
      <dsp:spPr>
        <a:xfrm>
          <a:off x="287982" y="2512583"/>
          <a:ext cx="4031759" cy="974160"/>
        </a:xfrm>
        <a:prstGeom prst="roundRect">
          <a:avLst/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391" tIns="0" rIns="15239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Open in VS 2019</a:t>
          </a:r>
          <a:endParaRPr lang="en-US" sz="3300" kern="1200"/>
        </a:p>
      </dsp:txBody>
      <dsp:txXfrm>
        <a:off x="335537" y="2560138"/>
        <a:ext cx="3936649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ED3882-4F1D-4A19-AE38-AE6EBBE7A2F9}"/>
              </a:ext>
            </a:extLst>
          </p:cNvPr>
          <p:cNvPicPr>
            <a:picLocks noChangeAspect="1"/>
          </p:cNvPicPr>
          <p:nvPr userDrawn="1"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F71F4D-9307-4561-9C0C-D0CE913F609C}"/>
              </a:ext>
            </a:extLst>
          </p:cNvPr>
          <p:cNvPicPr>
            <a:picLocks noChangeAspect="1"/>
          </p:cNvPicPr>
          <p:nvPr userDrawn="1">
            <p:custDataLst>
              <p:custData r:id="rId1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t-core-3-and-support-for-windows-desktop-applications/" TargetMode="External"/><Relationship Id="rId2" Type="http://schemas.openxmlformats.org/officeDocument/2006/relationships/hyperlink" Target="https://blog.ndepend.com/net-core-3-0-support-for-wpf-and-winforms-ap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dotnet/how-to-port-desktop-applications-to-net-core-3-0/" TargetMode="External"/><Relationship Id="rId4" Type="http://schemas.openxmlformats.org/officeDocument/2006/relationships/hyperlink" Target="https://devblogs.microsoft.com/dotnet/announcing-net-core-3-preview-1-and-open-sourcing-windows-desktop-framewor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852-C768-448E-98C8-2DC21579E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Forms and WPF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9FE6-4B66-4A7A-8324-8B495BA8C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net core 3</a:t>
            </a:r>
          </a:p>
        </p:txBody>
      </p:sp>
    </p:spTree>
    <p:extLst>
      <p:ext uri="{BB962C8B-B14F-4D97-AF65-F5344CB8AC3E}">
        <p14:creationId xmlns:p14="http://schemas.microsoft.com/office/powerpoint/2010/main" val="338606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BB36-DDEF-47D8-8AAE-33A85EB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class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27C9-844C-4893-AB2E-C54DC7A968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sdk</a:t>
            </a:r>
            <a:r>
              <a:rPr lang="en-US" dirty="0"/>
              <a:t>-style project file</a:t>
            </a:r>
          </a:p>
          <a:p>
            <a:r>
              <a:rPr lang="en-US" dirty="0"/>
              <a:t>Target net standard</a:t>
            </a:r>
          </a:p>
          <a:p>
            <a:r>
              <a:rPr lang="en-US" dirty="0"/>
              <a:t>If needed install </a:t>
            </a:r>
            <a:r>
              <a:rPr lang="en-US" dirty="0" err="1"/>
              <a:t>Microsoft.Windows.Compability</a:t>
            </a:r>
            <a:r>
              <a:rPr lang="en-US" dirty="0"/>
              <a:t>-pack</a:t>
            </a:r>
          </a:p>
        </p:txBody>
      </p:sp>
    </p:spTree>
    <p:extLst>
      <p:ext uri="{BB962C8B-B14F-4D97-AF65-F5344CB8AC3E}">
        <p14:creationId xmlns:p14="http://schemas.microsoft.com/office/powerpoint/2010/main" val="24599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C1B3-48A2-4BA8-A0C5-B51DF4E0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400" dirty="0"/>
              <a:t>Demo</a:t>
            </a:r>
            <a:br>
              <a:rPr lang="en-US" sz="7400" dirty="0"/>
            </a:br>
            <a:r>
              <a:rPr lang="en-US" sz="7400" dirty="0"/>
              <a:t> Migration class libraries</a:t>
            </a:r>
          </a:p>
        </p:txBody>
      </p:sp>
      <p:pic>
        <p:nvPicPr>
          <p:cNvPr id="7" name="Graphic 6" descr="PresenceChickletVideo">
            <a:extLst>
              <a:ext uri="{FF2B5EF4-FFF2-40B4-BE49-F238E27FC236}">
                <a16:creationId xmlns:a16="http://schemas.microsoft.com/office/drawing/2014/main" id="{B8860879-248E-4102-9978-5767B187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152C-6816-4CB8-A93C-1656EA37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windows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5F7B-E4A0-48E4-AA99-62394D0BBC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sdk</a:t>
            </a:r>
            <a:r>
              <a:rPr lang="en-US" dirty="0"/>
              <a:t>-style project</a:t>
            </a:r>
          </a:p>
          <a:p>
            <a:r>
              <a:rPr lang="en-US" dirty="0"/>
              <a:t>&lt;</a:t>
            </a:r>
            <a:r>
              <a:rPr lang="en-US" dirty="0" err="1"/>
              <a:t>UseWindowsforms</a:t>
            </a:r>
            <a:r>
              <a:rPr lang="en-US" dirty="0"/>
              <a:t>&gt;true&lt;/</a:t>
            </a:r>
            <a:r>
              <a:rPr lang="en-US" dirty="0" err="1"/>
              <a:t>usewindowsforms</a:t>
            </a:r>
            <a:r>
              <a:rPr lang="en-US" dirty="0"/>
              <a:t>&gt;</a:t>
            </a:r>
          </a:p>
          <a:p>
            <a:r>
              <a:rPr lang="en-US" dirty="0"/>
              <a:t>Include cs files</a:t>
            </a:r>
          </a:p>
          <a:p>
            <a:r>
              <a:rPr lang="en-US" dirty="0"/>
              <a:t>Include </a:t>
            </a:r>
            <a:r>
              <a:rPr lang="en-US" dirty="0" err="1"/>
              <a:t>embeddedresources</a:t>
            </a:r>
            <a:endParaRPr lang="en-US" dirty="0"/>
          </a:p>
          <a:p>
            <a:r>
              <a:rPr lang="en-US" dirty="0"/>
              <a:t>Open in VS 2019</a:t>
            </a:r>
          </a:p>
        </p:txBody>
      </p:sp>
    </p:spTree>
    <p:extLst>
      <p:ext uri="{BB962C8B-B14F-4D97-AF65-F5344CB8AC3E}">
        <p14:creationId xmlns:p14="http://schemas.microsoft.com/office/powerpoint/2010/main" val="365968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C1B3-48A2-4BA8-A0C5-B51DF4E0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400" dirty="0"/>
              <a:t>Demo</a:t>
            </a:r>
            <a:br>
              <a:rPr lang="en-US" sz="7400" dirty="0"/>
            </a:br>
            <a:r>
              <a:rPr lang="en-US" sz="7400" dirty="0"/>
              <a:t> Migration Windows forms</a:t>
            </a:r>
          </a:p>
        </p:txBody>
      </p:sp>
      <p:pic>
        <p:nvPicPr>
          <p:cNvPr id="7" name="Graphic 6" descr="PresenceChickletVideo">
            <a:extLst>
              <a:ext uri="{FF2B5EF4-FFF2-40B4-BE49-F238E27FC236}">
                <a16:creationId xmlns:a16="http://schemas.microsoft.com/office/drawing/2014/main" id="{B8860879-248E-4102-9978-5767B187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07FC-197D-40CD-8802-A0977AB7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</a:t>
            </a:r>
            <a:r>
              <a:rPr lang="en-US" dirty="0" err="1"/>
              <a:t>wpf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A6CC-323D-4A96-9100-8AC0A47821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sdk</a:t>
            </a:r>
            <a:r>
              <a:rPr lang="en-US" dirty="0"/>
              <a:t>-style project</a:t>
            </a:r>
          </a:p>
          <a:p>
            <a:r>
              <a:rPr lang="en-US" dirty="0"/>
              <a:t>&lt;</a:t>
            </a:r>
            <a:r>
              <a:rPr lang="en-US" dirty="0" err="1"/>
              <a:t>usewpf</a:t>
            </a:r>
            <a:r>
              <a:rPr lang="en-US" dirty="0"/>
              <a:t>&gt;true&lt;/</a:t>
            </a:r>
            <a:r>
              <a:rPr lang="en-US" dirty="0" err="1"/>
              <a:t>usewpf</a:t>
            </a:r>
            <a:r>
              <a:rPr lang="en-US" dirty="0"/>
              <a:t>&gt;</a:t>
            </a:r>
          </a:p>
          <a:p>
            <a:r>
              <a:rPr lang="en-US" dirty="0"/>
              <a:t>Include cs files</a:t>
            </a:r>
          </a:p>
          <a:p>
            <a:r>
              <a:rPr lang="en-US" dirty="0"/>
              <a:t>Include </a:t>
            </a:r>
            <a:r>
              <a:rPr lang="en-US" dirty="0" err="1"/>
              <a:t>embeddedresources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xaml</a:t>
            </a:r>
            <a:r>
              <a:rPr lang="en-US" dirty="0"/>
              <a:t> files</a:t>
            </a:r>
          </a:p>
          <a:p>
            <a:r>
              <a:rPr lang="en-US" dirty="0"/>
              <a:t>Open in VS 2019</a:t>
            </a:r>
          </a:p>
        </p:txBody>
      </p:sp>
    </p:spTree>
    <p:extLst>
      <p:ext uri="{BB962C8B-B14F-4D97-AF65-F5344CB8AC3E}">
        <p14:creationId xmlns:p14="http://schemas.microsoft.com/office/powerpoint/2010/main" val="80669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C1B3-48A2-4BA8-A0C5-B51DF4E0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 dirty="0"/>
              <a:t>Demo</a:t>
            </a:r>
            <a:br>
              <a:rPr lang="en-US" sz="7400" dirty="0"/>
            </a:br>
            <a:r>
              <a:rPr lang="en-US" sz="7400" dirty="0"/>
              <a:t> Migration </a:t>
            </a:r>
            <a:r>
              <a:rPr lang="en-US" sz="7400" dirty="0" err="1"/>
              <a:t>wpf</a:t>
            </a:r>
            <a:endParaRPr lang="en-US" sz="7400" dirty="0"/>
          </a:p>
        </p:txBody>
      </p:sp>
      <p:pic>
        <p:nvPicPr>
          <p:cNvPr id="7" name="Graphic 6" descr="PresenceChickletVideo">
            <a:extLst>
              <a:ext uri="{FF2B5EF4-FFF2-40B4-BE49-F238E27FC236}">
                <a16:creationId xmlns:a16="http://schemas.microsoft.com/office/drawing/2014/main" id="{B8860879-248E-4102-9978-5767B187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08E3-F552-4327-919F-DEEAF352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Thanks</a:t>
            </a:r>
          </a:p>
        </p:txBody>
      </p:sp>
      <p:pic>
        <p:nvPicPr>
          <p:cNvPr id="18" name="Graphic 17" descr="OpenEnrollment">
            <a:extLst>
              <a:ext uri="{FF2B5EF4-FFF2-40B4-BE49-F238E27FC236}">
                <a16:creationId xmlns:a16="http://schemas.microsoft.com/office/drawing/2014/main" id="{F80A8B38-DA2A-4073-B90F-78DBFA006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7B7171-D95A-40A6-A9CF-5CFBB2B76E6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4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B707-34E5-48BF-B0E1-21612146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5156-335B-445F-A268-70266D7780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https://blog.ndepend.com/net-core-3-0-support-for-wpf-and-winforms-apis/</a:t>
            </a:r>
            <a:endParaRPr lang="en-US" dirty="0"/>
          </a:p>
          <a:p>
            <a:r>
              <a:rPr lang="en-US" dirty="0">
                <a:hlinkClick r:id="rId3"/>
              </a:rPr>
              <a:t>https://devblogs.microsoft.com/dotnet/net-core-3-and-support-for-windows-desktop-applications/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https://devblogs.microsoft.com/dotnet/announcing-net-core-3-preview-1-and-open-sourcing-windows-desktop-frameworks/</a:t>
            </a:r>
            <a:endParaRPr lang="en-US" dirty="0"/>
          </a:p>
          <a:p>
            <a:r>
              <a:rPr lang="en-US" dirty="0">
                <a:hlinkClick r:id="rId5"/>
              </a:rPr>
              <a:t>https://devblogs.microsoft.com/dotnet/how-to-port-desktop-applications-to-net-core-3-0/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9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1282-0953-4D8C-B44B-E0AD19D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 dirty="0"/>
              <a:t>Who am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3CD3-33EB-4D50-9629-D420D30688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 dirty="0"/>
              <a:t>Microsoft azure MVP</a:t>
            </a:r>
          </a:p>
          <a:p>
            <a:r>
              <a:rPr lang="en-US" dirty="0"/>
              <a:t>Founder of </a:t>
            </a:r>
            <a:r>
              <a:rPr lang="en-US" dirty="0" err="1"/>
              <a:t>sia</a:t>
            </a:r>
            <a:r>
              <a:rPr lang="en-US" dirty="0"/>
              <a:t> consulting limited</a:t>
            </a:r>
          </a:p>
          <a:p>
            <a:r>
              <a:rPr lang="en-US" dirty="0"/>
              <a:t>Cloud architect</a:t>
            </a:r>
          </a:p>
          <a:p>
            <a:r>
              <a:rPr lang="en-US" dirty="0" err="1"/>
              <a:t>Gdpr</a:t>
            </a:r>
            <a:r>
              <a:rPr lang="en-US" dirty="0"/>
              <a:t> compliant architecture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7069813-3BA9-4F30-9ECD-4C5816066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158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885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D7F-CE3B-454D-B502-E65CA726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NET Core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B029-BED9-4782-AC94-1E520021EA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Net core is the future</a:t>
            </a:r>
          </a:p>
          <a:p>
            <a:pPr lvl="1"/>
            <a:r>
              <a:rPr lang="en-US" dirty="0"/>
              <a:t>Net framework ends with 3.8</a:t>
            </a:r>
          </a:p>
          <a:p>
            <a:pPr lvl="1"/>
            <a:r>
              <a:rPr lang="en-US" dirty="0"/>
              <a:t>Access all new </a:t>
            </a:r>
            <a:r>
              <a:rPr lang="en-US" dirty="0" err="1"/>
              <a:t>c#</a:t>
            </a:r>
            <a:r>
              <a:rPr lang="en-US" dirty="0"/>
              <a:t> 8 features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All performance improvements to net core included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Support for net framework will eventually end</a:t>
            </a:r>
          </a:p>
          <a:p>
            <a:pPr lvl="1"/>
            <a:r>
              <a:rPr lang="en-US" dirty="0"/>
              <a:t>Support on windows 10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winui</a:t>
            </a:r>
            <a:r>
              <a:rPr lang="en-US" dirty="0"/>
              <a:t> through </a:t>
            </a:r>
            <a:r>
              <a:rPr lang="en-US" dirty="0" err="1"/>
              <a:t>xaml</a:t>
            </a:r>
            <a:r>
              <a:rPr lang="en-US" dirty="0"/>
              <a:t>-islands</a:t>
            </a:r>
          </a:p>
          <a:p>
            <a:r>
              <a:rPr lang="en-US" dirty="0" err="1"/>
              <a:t>Maintainablity</a:t>
            </a:r>
            <a:endParaRPr lang="en-US" dirty="0"/>
          </a:p>
          <a:p>
            <a:pPr lvl="1"/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6268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76B5-36E2-4000-88C8-164EA0F4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5089-4CC4-4CAF-A840-3972B1AADB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n-US" dirty="0"/>
              <a:t>MSIX self-contained support</a:t>
            </a:r>
          </a:p>
          <a:p>
            <a:r>
              <a:rPr lang="en-US" dirty="0" err="1"/>
              <a:t>Xaml</a:t>
            </a:r>
            <a:r>
              <a:rPr lang="en-US" dirty="0"/>
              <a:t> islands / </a:t>
            </a:r>
            <a:r>
              <a:rPr lang="en-US" dirty="0" err="1"/>
              <a:t>winui</a:t>
            </a:r>
            <a:endParaRPr lang="en-US" dirty="0"/>
          </a:p>
          <a:p>
            <a:r>
              <a:rPr lang="en-US" dirty="0"/>
              <a:t>New json support (net core 3)</a:t>
            </a:r>
          </a:p>
          <a:p>
            <a:r>
              <a:rPr lang="en-US" dirty="0"/>
              <a:t>New assembly load context for </a:t>
            </a:r>
            <a:br>
              <a:rPr lang="en-US" dirty="0"/>
            </a:br>
            <a:r>
              <a:rPr lang="en-US" dirty="0"/>
              <a:t>better plug-in support</a:t>
            </a:r>
          </a:p>
          <a:p>
            <a:r>
              <a:rPr lang="en-US" dirty="0" err="1"/>
              <a:t>Winrt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only</a:t>
            </a:r>
          </a:p>
          <a:p>
            <a:r>
              <a:rPr lang="en-US" dirty="0"/>
              <a:t>X86 &amp; x64 only</a:t>
            </a:r>
          </a:p>
          <a:p>
            <a:r>
              <a:rPr lang="en-US" dirty="0"/>
              <a:t>16 types missing on a total of 4.095 public types*</a:t>
            </a:r>
          </a:p>
          <a:p>
            <a:r>
              <a:rPr lang="en-US" dirty="0"/>
              <a:t>The 52 public methods missing on a total of 42.645 public methods*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36E32-EAF4-41C4-B0B7-F1358C5A05D8}"/>
              </a:ext>
            </a:extLst>
          </p:cNvPr>
          <p:cNvSpPr txBox="1"/>
          <p:nvPr/>
        </p:nvSpPr>
        <p:spPr>
          <a:xfrm>
            <a:off x="9883100" y="5289414"/>
            <a:ext cx="18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as of 28/20/2019</a:t>
            </a:r>
          </a:p>
        </p:txBody>
      </p:sp>
    </p:spTree>
    <p:extLst>
      <p:ext uri="{BB962C8B-B14F-4D97-AF65-F5344CB8AC3E}">
        <p14:creationId xmlns:p14="http://schemas.microsoft.com/office/powerpoint/2010/main" val="8557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57572-E169-4993-A239-A39A4BA5F6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3278008" y="321733"/>
            <a:ext cx="5170133" cy="4963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50A893-CAA1-4C12-A613-B61B4DEEDF88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422C-BCFE-4FC6-82FB-859B8885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519F-4497-40C9-8F8A-A68052A9D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latest net core 3</a:t>
            </a:r>
          </a:p>
          <a:p>
            <a:r>
              <a:rPr lang="en-US" dirty="0"/>
              <a:t>Download MS Portability-analyzer</a:t>
            </a:r>
          </a:p>
          <a:p>
            <a:r>
              <a:rPr lang="en-US" dirty="0"/>
              <a:t>Create new SDK-style project file</a:t>
            </a:r>
          </a:p>
          <a:p>
            <a:r>
              <a:rPr lang="en-US" dirty="0"/>
              <a:t>Add missing parts to project file</a:t>
            </a:r>
          </a:p>
          <a:p>
            <a:r>
              <a:rPr lang="en-US" dirty="0"/>
              <a:t>Copy files</a:t>
            </a:r>
          </a:p>
          <a:p>
            <a:r>
              <a:rPr lang="en-US" dirty="0"/>
              <a:t>f5</a:t>
            </a:r>
          </a:p>
        </p:txBody>
      </p:sp>
    </p:spTree>
    <p:extLst>
      <p:ext uri="{BB962C8B-B14F-4D97-AF65-F5344CB8AC3E}">
        <p14:creationId xmlns:p14="http://schemas.microsoft.com/office/powerpoint/2010/main" val="336089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DC1B3-48A2-4BA8-A0C5-B51DF4E0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/>
              <a:t>Demo portability analyzer</a:t>
            </a:r>
          </a:p>
        </p:txBody>
      </p:sp>
      <p:pic>
        <p:nvPicPr>
          <p:cNvPr id="7" name="Graphic 6" descr="PresenceChickletVideo">
            <a:extLst>
              <a:ext uri="{FF2B5EF4-FFF2-40B4-BE49-F238E27FC236}">
                <a16:creationId xmlns:a16="http://schemas.microsoft.com/office/drawing/2014/main" id="{B8860879-248E-4102-9978-5767B187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7A8134-0356-4957-9DF4-BEE566381966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2CA5C-0AF6-41E1-AE56-38166914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New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9632B-7BA6-4995-B546-A0C55795290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489539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F23CA63-D367-4EB4-9AF8-FC73F434725E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18469" y="-74310"/>
            <a:ext cx="3245763" cy="8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C1B3-48A2-4BA8-A0C5-B51DF4E0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 dirty="0"/>
              <a:t>Demo</a:t>
            </a:r>
            <a:br>
              <a:rPr lang="en-US" sz="7400" dirty="0"/>
            </a:br>
            <a:r>
              <a:rPr lang="en-US" sz="7400" dirty="0"/>
              <a:t> new</a:t>
            </a:r>
            <a:br>
              <a:rPr lang="en-US" sz="7400" dirty="0"/>
            </a:br>
            <a:r>
              <a:rPr lang="en-US" sz="7400" dirty="0"/>
              <a:t> project</a:t>
            </a:r>
          </a:p>
        </p:txBody>
      </p:sp>
      <p:pic>
        <p:nvPicPr>
          <p:cNvPr id="7" name="Graphic 6" descr="PresenceChickletVideo">
            <a:extLst>
              <a:ext uri="{FF2B5EF4-FFF2-40B4-BE49-F238E27FC236}">
                <a16:creationId xmlns:a16="http://schemas.microsoft.com/office/drawing/2014/main" id="{B8860879-248E-4102-9978-5767B187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2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3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4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5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6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7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8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9.xml><?xml version="1.0" encoding="utf-8"?>
<Control xmlns="http://schemas.microsoft.com/VisualStudio/2011/storyboarding/control">
  <Id Name="3ad2e330-9326-4f64-9d80-cfd5b311c809" Revision="1" Stencil="System.MyShapes" StencilVersion="1.0"/>
</Control>
</file>

<file path=customXml/itemProps1.xml><?xml version="1.0" encoding="utf-8"?>
<ds:datastoreItem xmlns:ds="http://schemas.openxmlformats.org/officeDocument/2006/customXml" ds:itemID="{B26ACB95-5735-4B13-BF93-FB5428C8258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B10A84D-DBE2-42E7-8F03-E98F341098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4959B2-C5BF-4359-A4AF-2F632434EA0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152F95-234A-466C-AA97-040B370BD6C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ADE045-1CBF-4C23-9135-2EAA0AEDE47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407859D-34D4-4A47-93BF-1F94F3896B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5DC47F1-AF1C-456D-9E73-13E309A95AE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9735003-CFF4-4D66-9F6E-552BF1E37AE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AF135D5-E6C9-46B8-B2F3-1D508C68697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Windows Forms and WPF</vt:lpstr>
      <vt:lpstr>Who am i</vt:lpstr>
      <vt:lpstr>Why NET Core 3</vt:lpstr>
      <vt:lpstr>Features &amp; Limitations</vt:lpstr>
      <vt:lpstr>PowerPoint Presentation</vt:lpstr>
      <vt:lpstr>Getting started</vt:lpstr>
      <vt:lpstr>Demo portability analyzer</vt:lpstr>
      <vt:lpstr>New application</vt:lpstr>
      <vt:lpstr>Demo  new  project</vt:lpstr>
      <vt:lpstr>Migration class libraries</vt:lpstr>
      <vt:lpstr>Demo  Migration class libraries</vt:lpstr>
      <vt:lpstr>Migration windows forms</vt:lpstr>
      <vt:lpstr>Demo  Migration Windows forms</vt:lpstr>
      <vt:lpstr>Migration wpf</vt:lpstr>
      <vt:lpstr>Demo  Migration wpf</vt:lpstr>
      <vt:lpstr>Thanks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 and WPF</dc:title>
  <dc:creator>Sia Ghassemi</dc:creator>
  <cp:lastModifiedBy>Sia Ghassemi</cp:lastModifiedBy>
  <cp:revision>2</cp:revision>
  <dcterms:created xsi:type="dcterms:W3CDTF">2019-04-05T13:18:28Z</dcterms:created>
  <dcterms:modified xsi:type="dcterms:W3CDTF">2019-04-05T13:20:52Z</dcterms:modified>
</cp:coreProperties>
</file>