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62" r:id="rId3"/>
  </p:sldMasterIdLst>
  <p:notesMasterIdLst>
    <p:notesMasterId r:id="rId23"/>
  </p:notesMasterIdLst>
  <p:sldIdLst>
    <p:sldId id="256" r:id="rId4"/>
    <p:sldId id="257" r:id="rId5"/>
    <p:sldId id="267" r:id="rId6"/>
    <p:sldId id="266" r:id="rId7"/>
    <p:sldId id="287" r:id="rId8"/>
    <p:sldId id="288" r:id="rId9"/>
    <p:sldId id="286" r:id="rId10"/>
    <p:sldId id="290" r:id="rId11"/>
    <p:sldId id="292" r:id="rId12"/>
    <p:sldId id="295" r:id="rId13"/>
    <p:sldId id="297" r:id="rId14"/>
    <p:sldId id="298" r:id="rId15"/>
    <p:sldId id="289" r:id="rId16"/>
    <p:sldId id="291" r:id="rId17"/>
    <p:sldId id="293" r:id="rId18"/>
    <p:sldId id="294" r:id="rId19"/>
    <p:sldId id="296" r:id="rId20"/>
    <p:sldId id="285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1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C48-487F-43D4-A740-0D5AA5C0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8347-9784-41CA-9AFE-BB69CB08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DFD0B-12CE-4D1C-9CA6-4A513078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 consulting ltd.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1F34A-63FD-4718-A716-F3B4E38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8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4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A8DD83-E9BA-4CEA-B30C-BA141B867490}"/>
              </a:ext>
            </a:extLst>
          </p:cNvPr>
          <p:cNvCxnSpPr/>
          <p:nvPr userDrawn="1"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E328685-A948-414F-9EB0-A8E582DC3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CECA9F-00CE-4919-8B39-F94F83C0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8" y="329307"/>
            <a:ext cx="3704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sia</a:t>
            </a:r>
            <a:r>
              <a:rPr lang="en-US" dirty="0"/>
              <a:t> consulting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4104C-ACF0-447E-82FA-5966B26E621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246427" y="272073"/>
            <a:ext cx="1699146" cy="4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9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development_proc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rismlibrary.github.io/" TargetMode="External"/><Relationship Id="rId13" Type="http://schemas.openxmlformats.org/officeDocument/2006/relationships/hyperlink" Target="https://github.com/dersia/Xamarin.Prism.Forms.3371" TargetMode="External"/><Relationship Id="rId3" Type="http://schemas.openxmlformats.org/officeDocument/2006/relationships/hyperlink" Target="https://developer.xamarin.com/releases/xamarin-forms/xamarin-forms-3.1/" TargetMode="External"/><Relationship Id="rId7" Type="http://schemas.openxmlformats.org/officeDocument/2006/relationships/hyperlink" Target="https://github.com/davidortinau/TheLittleThingsPlayground" TargetMode="External"/><Relationship Id="rId12" Type="http://schemas.openxmlformats.org/officeDocument/2006/relationships/hyperlink" Target="https://github.com/dersia/presentations" TargetMode="External"/><Relationship Id="rId2" Type="http://schemas.openxmlformats.org/officeDocument/2006/relationships/hyperlink" Target="https://developer.xamarin.com/releases/xamarin-forms/xamarin-forms-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ismLibrary/Prism/releases" TargetMode="External"/><Relationship Id="rId11" Type="http://schemas.openxmlformats.org/officeDocument/2006/relationships/hyperlink" Target="https://github.com/davidortinau/Gastropods" TargetMode="External"/><Relationship Id="rId5" Type="http://schemas.openxmlformats.org/officeDocument/2006/relationships/hyperlink" Target="https://developer.xamarin.com/releases/xamarin-forms/xamarin-forms-3.3/" TargetMode="External"/><Relationship Id="rId10" Type="http://schemas.openxmlformats.org/officeDocument/2006/relationships/hyperlink" Target="https://github.com/xamarin/Xamarin.Forms/issues/2415" TargetMode="External"/><Relationship Id="rId4" Type="http://schemas.openxmlformats.org/officeDocument/2006/relationships/hyperlink" Target="https://developer.xamarin.com/releases/xamarin-forms/xamarin-forms-3.2/" TargetMode="External"/><Relationship Id="rId9" Type="http://schemas.openxmlformats.org/officeDocument/2006/relationships/hyperlink" Target="https://github.com/xamarin/Essentia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artandlogic.com/blog/2013/10/radically-cross-platform-with-xamar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 software engineering, a software development process is the process of dividing software development work into distinct phases to improve design, product management, and project management. It is also known as a software development life cycle. The methodology may include the pre-definition of specific deliverables and artifacts that are created and completed by a project team to develop or maintain an application.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cap="none" dirty="0" err="1"/>
              <a:t>Xamarin.Forms</a:t>
            </a:r>
            <a:r>
              <a:rPr lang="en-US" cap="none" dirty="0"/>
              <a:t> Visuals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 numCol="1">
            <a:normAutofit/>
          </a:bodyPr>
          <a:lstStyle/>
          <a:p>
            <a:r>
              <a:rPr lang="en-US" dirty="0" err="1"/>
              <a:t>Xamarin.Forms</a:t>
            </a:r>
            <a:r>
              <a:rPr lang="en-US" dirty="0"/>
              <a:t> Themes is dead</a:t>
            </a:r>
          </a:p>
          <a:p>
            <a:r>
              <a:rPr lang="en-US" dirty="0"/>
              <a:t>Long live Visuals</a:t>
            </a:r>
          </a:p>
          <a:p>
            <a:r>
              <a:rPr lang="en-US" dirty="0"/>
              <a:t>Styling, animations and behaviors in a package</a:t>
            </a:r>
          </a:p>
          <a:p>
            <a:r>
              <a:rPr lang="en-US" dirty="0"/>
              <a:t>So far only support for Material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59022-CC18-48B1-A3D5-EBA00DE3240A}"/>
              </a:ext>
            </a:extLst>
          </p:cNvPr>
          <p:cNvSpPr txBox="1"/>
          <p:nvPr/>
        </p:nvSpPr>
        <p:spPr>
          <a:xfrm>
            <a:off x="8424191" y="2338902"/>
            <a:ext cx="354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8F97F1B-B60C-4F88-9C91-40888FE6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35" y="1562817"/>
            <a:ext cx="6458320" cy="2998720"/>
          </a:xfrm>
        </p:spPr>
        <p:txBody>
          <a:bodyPr numCol="1">
            <a:normAutofit/>
          </a:bodyPr>
          <a:lstStyle/>
          <a:p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en-US" dirty="0" err="1"/>
              <a:t>bindable</a:t>
            </a:r>
            <a:r>
              <a:rPr lang="en-US" dirty="0"/>
              <a:t> Layouts</a:t>
            </a:r>
          </a:p>
          <a:p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en-US" dirty="0" err="1"/>
              <a:t>FlexLayout</a:t>
            </a:r>
            <a:endParaRPr lang="en-US" dirty="0"/>
          </a:p>
          <a:p>
            <a:r>
              <a:rPr lang="en-US" dirty="0" err="1"/>
              <a:t>Xamarin.Forms</a:t>
            </a:r>
            <a:r>
              <a:rPr lang="en-US" dirty="0"/>
              <a:t> Shells</a:t>
            </a:r>
          </a:p>
          <a:p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en-US" dirty="0" err="1"/>
              <a:t>CollectionView</a:t>
            </a:r>
            <a:endParaRPr lang="en-US" dirty="0"/>
          </a:p>
          <a:p>
            <a:r>
              <a:rPr lang="en-US" dirty="0" err="1"/>
              <a:t>Xamarin.Forms</a:t>
            </a:r>
            <a:r>
              <a:rPr lang="en-US" dirty="0"/>
              <a:t> Cascading Style Sheet</a:t>
            </a:r>
          </a:p>
          <a:p>
            <a:r>
              <a:rPr lang="en-US" dirty="0" err="1"/>
              <a:t>Xamarin.Forms</a:t>
            </a:r>
            <a:r>
              <a:rPr lang="en-US" dirty="0"/>
              <a:t> Visuals</a:t>
            </a:r>
          </a:p>
        </p:txBody>
      </p:sp>
    </p:spTree>
    <p:extLst>
      <p:ext uri="{BB962C8B-B14F-4D97-AF65-F5344CB8AC3E}">
        <p14:creationId xmlns:p14="http://schemas.microsoft.com/office/powerpoint/2010/main" val="3606975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cap="none" dirty="0" err="1"/>
              <a:t>Xamarin.Forms</a:t>
            </a:r>
            <a:br>
              <a:rPr lang="en-US" sz="5400" cap="none" dirty="0"/>
            </a:br>
            <a:r>
              <a:rPr lang="en-US" sz="5400" cap="none" dirty="0" err="1"/>
              <a:t>bindable</a:t>
            </a:r>
            <a:r>
              <a:rPr lang="en-US" sz="5400" cap="none" dirty="0"/>
              <a:t> Layouts</a:t>
            </a:r>
            <a:endParaRPr lang="en-US" sz="5400" dirty="0"/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59022-CC18-48B1-A3D5-EBA00DE3240A}"/>
              </a:ext>
            </a:extLst>
          </p:cNvPr>
          <p:cNvSpPr txBox="1"/>
          <p:nvPr/>
        </p:nvSpPr>
        <p:spPr>
          <a:xfrm>
            <a:off x="8424191" y="2338902"/>
            <a:ext cx="354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5613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cap="none" dirty="0" err="1"/>
              <a:t>Xamarin.Forms</a:t>
            </a:r>
            <a:r>
              <a:rPr lang="en-US" sz="5400" cap="none" dirty="0"/>
              <a:t> </a:t>
            </a:r>
            <a:r>
              <a:rPr lang="en-US" sz="5400" cap="none" dirty="0" err="1"/>
              <a:t>FlexLayout</a:t>
            </a:r>
            <a:endParaRPr lang="en-US" sz="5400" dirty="0"/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59022-CC18-48B1-A3D5-EBA00DE3240A}"/>
              </a:ext>
            </a:extLst>
          </p:cNvPr>
          <p:cNvSpPr txBox="1"/>
          <p:nvPr/>
        </p:nvSpPr>
        <p:spPr>
          <a:xfrm>
            <a:off x="8424191" y="2338902"/>
            <a:ext cx="354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125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cap="none" dirty="0" err="1"/>
              <a:t>Xamarin.Forms</a:t>
            </a:r>
            <a:br>
              <a:rPr lang="en-US" sz="5400" cap="none" dirty="0"/>
            </a:br>
            <a:r>
              <a:rPr lang="en-US" sz="5400" cap="none" dirty="0"/>
              <a:t>Shells</a:t>
            </a:r>
            <a:endParaRPr lang="en-US" sz="5400" dirty="0"/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59022-CC18-48B1-A3D5-EBA00DE3240A}"/>
              </a:ext>
            </a:extLst>
          </p:cNvPr>
          <p:cNvSpPr txBox="1"/>
          <p:nvPr/>
        </p:nvSpPr>
        <p:spPr>
          <a:xfrm>
            <a:off x="8424191" y="2338902"/>
            <a:ext cx="354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056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cap="none" dirty="0" err="1"/>
              <a:t>Xamarin.Forms</a:t>
            </a:r>
            <a:br>
              <a:rPr lang="en-US" sz="5400" cap="none" dirty="0"/>
            </a:br>
            <a:r>
              <a:rPr lang="en-US" sz="5400" cap="none" dirty="0" err="1"/>
              <a:t>CollectionView</a:t>
            </a:r>
            <a:endParaRPr lang="en-US" sz="5400" dirty="0"/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59022-CC18-48B1-A3D5-EBA00DE3240A}"/>
              </a:ext>
            </a:extLst>
          </p:cNvPr>
          <p:cNvSpPr txBox="1"/>
          <p:nvPr/>
        </p:nvSpPr>
        <p:spPr>
          <a:xfrm>
            <a:off x="8424191" y="2338902"/>
            <a:ext cx="354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971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cap="none" dirty="0" err="1"/>
              <a:t>Xamarin.Forms</a:t>
            </a:r>
            <a:br>
              <a:rPr lang="en-US" sz="5400" cap="none" dirty="0"/>
            </a:br>
            <a:r>
              <a:rPr lang="en-US" sz="5400" cap="none" dirty="0"/>
              <a:t>Cascading Style Sheet</a:t>
            </a:r>
            <a:endParaRPr lang="en-US" sz="5400" dirty="0"/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59022-CC18-48B1-A3D5-EBA00DE3240A}"/>
              </a:ext>
            </a:extLst>
          </p:cNvPr>
          <p:cNvSpPr txBox="1"/>
          <p:nvPr/>
        </p:nvSpPr>
        <p:spPr>
          <a:xfrm>
            <a:off x="8424191" y="2338902"/>
            <a:ext cx="354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96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cap="none" dirty="0" err="1"/>
              <a:t>Xamarin.Forms</a:t>
            </a:r>
            <a:br>
              <a:rPr lang="en-US" sz="5400" cap="none" dirty="0"/>
            </a:br>
            <a:r>
              <a:rPr lang="en-US" sz="5400" cap="none" dirty="0"/>
              <a:t>Visuals</a:t>
            </a:r>
            <a:endParaRPr lang="en-US" sz="5400" dirty="0"/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59022-CC18-48B1-A3D5-EBA00DE3240A}"/>
              </a:ext>
            </a:extLst>
          </p:cNvPr>
          <p:cNvSpPr txBox="1"/>
          <p:nvPr/>
        </p:nvSpPr>
        <p:spPr>
          <a:xfrm>
            <a:off x="8424191" y="2338902"/>
            <a:ext cx="354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79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3FC2C54-7B45-404D-A519-1BF7DD18D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20">
            <a:extLst>
              <a:ext uri="{FF2B5EF4-FFF2-40B4-BE49-F238E27FC236}">
                <a16:creationId xmlns:a16="http://schemas.microsoft.com/office/drawing/2014/main" id="{A75017EA-9B66-4D89-A855-823DFCDE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id="{2F41A41A-D714-4F7E-A8AF-D83C6CF0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310BEE2E-3B4C-4FB1-AAEE-BEA7CD2E7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26">
            <a:extLst>
              <a:ext uri="{FF2B5EF4-FFF2-40B4-BE49-F238E27FC236}">
                <a16:creationId xmlns:a16="http://schemas.microsoft.com/office/drawing/2014/main" id="{8DD72B39-11C5-425A-AC50-CB29427F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49AEA0-7BEF-430B-9AF1-27C144B79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AEC55-CCCC-4C4D-BC51-14462AE1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Thanks!</a:t>
            </a:r>
          </a:p>
        </p:txBody>
      </p:sp>
      <p:cxnSp>
        <p:nvCxnSpPr>
          <p:cNvPr id="47" name="Straight Connector 30">
            <a:extLst>
              <a:ext uri="{FF2B5EF4-FFF2-40B4-BE49-F238E27FC236}">
                <a16:creationId xmlns:a16="http://schemas.microsoft.com/office/drawing/2014/main" id="{6FA16CDE-1775-4C9E-B8CB-C85C9F908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oup 32">
            <a:extLst>
              <a:ext uri="{FF2B5EF4-FFF2-40B4-BE49-F238E27FC236}">
                <a16:creationId xmlns:a16="http://schemas.microsoft.com/office/drawing/2014/main" id="{F4A74B05-0E98-4324-9718-7505339C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1BEAFC-AD9E-4321-A329-D1E913F9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AB0F41D0-13E9-4696-96DE-5979C2A71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D9C8233-952D-44EC-9998-41C417E22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1" r="4636" b="-4"/>
          <a:stretch/>
        </p:blipFill>
        <p:spPr>
          <a:xfrm>
            <a:off x="4631497" y="1116345"/>
            <a:ext cx="2395870" cy="3866172"/>
          </a:xfrm>
          <a:prstGeom prst="rect">
            <a:avLst/>
          </a:prstGeom>
        </p:spPr>
      </p:pic>
      <p:pic>
        <p:nvPicPr>
          <p:cNvPr id="12" name="Picture 1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883E990-4360-4362-BAB2-39D4DD92A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" r="3658" b="1"/>
          <a:stretch/>
        </p:blipFill>
        <p:spPr>
          <a:xfrm>
            <a:off x="7193175" y="1116345"/>
            <a:ext cx="1776365" cy="1846778"/>
          </a:xfrm>
          <a:prstGeom prst="rect">
            <a:avLst/>
          </a:prstGeom>
        </p:spPr>
      </p:pic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305DBCD-02CD-4FE5-BD19-0571A839D8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2" r="1019" b="-3"/>
          <a:stretch/>
        </p:blipFill>
        <p:spPr>
          <a:xfrm>
            <a:off x="9135364" y="1116345"/>
            <a:ext cx="1776365" cy="1846778"/>
          </a:xfrm>
          <a:prstGeom prst="rect">
            <a:avLst/>
          </a:prstGeom>
        </p:spPr>
      </p:pic>
      <p:pic>
        <p:nvPicPr>
          <p:cNvPr id="50" name="Content Placeholder 6" descr="A picture containing wall, indoor, electronics, person&#10;&#10;Description automatically generated">
            <a:extLst>
              <a:ext uri="{FF2B5EF4-FFF2-40B4-BE49-F238E27FC236}">
                <a16:creationId xmlns:a16="http://schemas.microsoft.com/office/drawing/2014/main" id="{EB572335-4C49-45F4-B6DE-E0F664F7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22277" r="4" b="28031"/>
          <a:stretch/>
        </p:blipFill>
        <p:spPr>
          <a:xfrm>
            <a:off x="7191078" y="3131726"/>
            <a:ext cx="3720651" cy="1848937"/>
          </a:xfrm>
          <a:prstGeom prst="rect">
            <a:avLst/>
          </a:prstGeom>
        </p:spPr>
      </p:pic>
      <p:pic>
        <p:nvPicPr>
          <p:cNvPr id="51" name="Picture 36">
            <a:extLst>
              <a:ext uri="{FF2B5EF4-FFF2-40B4-BE49-F238E27FC236}">
                <a16:creationId xmlns:a16="http://schemas.microsoft.com/office/drawing/2014/main" id="{BD755808-8DB5-44E9-8871-A2E93ACF3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38">
            <a:extLst>
              <a:ext uri="{FF2B5EF4-FFF2-40B4-BE49-F238E27FC236}">
                <a16:creationId xmlns:a16="http://schemas.microsoft.com/office/drawing/2014/main" id="{B6DF9DEF-66A4-47DF-B04C-73A498611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0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EF45-285F-46C4-9C65-227AC6E0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DFDF-EE18-4A5D-BC11-8C8361AF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ReleaseNotes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https://developer.xamarin.com/releases/xamarin-forms/xamarin-forms-3.0/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https://developer.xamarin.com/releases/xamarin-forms/xamarin-forms-3.1/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https://developer.xamarin.com/releases/xamarin-forms/xamarin-forms-3.2/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https://developer.xamarin.com/releases/xamarin-forms/xamarin-forms-3.3/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https://github.com/PrismLibrary/Prism/releases</a:t>
            </a:r>
            <a:endParaRPr lang="en-US" dirty="0"/>
          </a:p>
          <a:p>
            <a:r>
              <a:rPr lang="en-US" dirty="0">
                <a:hlinkClick r:id="rId7"/>
              </a:rPr>
              <a:t>https://github.com/davidortinau/TheLittleThingsPlayground</a:t>
            </a:r>
            <a:endParaRPr lang="en-US" dirty="0"/>
          </a:p>
          <a:p>
            <a:r>
              <a:rPr lang="en-US" dirty="0">
                <a:hlinkClick r:id="rId8"/>
              </a:rPr>
              <a:t>https://prismlibrary.github.io/</a:t>
            </a:r>
            <a:endParaRPr lang="en-US" dirty="0"/>
          </a:p>
          <a:p>
            <a:r>
              <a:rPr lang="en-US" dirty="0">
                <a:hlinkClick r:id="rId9"/>
              </a:rPr>
              <a:t>https://github.com/xamarin/Essentials</a:t>
            </a:r>
            <a:endParaRPr lang="en-US" dirty="0"/>
          </a:p>
          <a:p>
            <a:r>
              <a:rPr lang="en-US" dirty="0" err="1"/>
              <a:t>Sehlls</a:t>
            </a:r>
            <a:r>
              <a:rPr lang="en-US" dirty="0"/>
              <a:t> Spec: </a:t>
            </a:r>
            <a:r>
              <a:rPr lang="en-US" dirty="0">
                <a:hlinkClick r:id="rId10"/>
              </a:rPr>
              <a:t>https://github.com/xamarin/Xamarin.Forms/issues/2415</a:t>
            </a:r>
            <a:endParaRPr lang="en-US" dirty="0"/>
          </a:p>
          <a:p>
            <a:r>
              <a:rPr lang="en-US" dirty="0"/>
              <a:t>Shells Playground: </a:t>
            </a:r>
            <a:r>
              <a:rPr lang="en-US" dirty="0">
                <a:hlinkClick r:id="rId11"/>
              </a:rPr>
              <a:t>https://github.com/davidortinau/Gastropods</a:t>
            </a:r>
            <a:endParaRPr lang="en-US" dirty="0"/>
          </a:p>
          <a:p>
            <a:r>
              <a:rPr lang="en-US" dirty="0"/>
              <a:t>My presentations: </a:t>
            </a:r>
            <a:r>
              <a:rPr lang="en-US" dirty="0">
                <a:hlinkClick r:id="rId12"/>
              </a:rPr>
              <a:t>https://github.com/dersia/presentations</a:t>
            </a:r>
            <a:endParaRPr lang="en-US" dirty="0"/>
          </a:p>
          <a:p>
            <a:r>
              <a:rPr lang="en-US" dirty="0"/>
              <a:t>This Code: </a:t>
            </a:r>
            <a:r>
              <a:rPr lang="en-US" dirty="0">
                <a:hlinkClick r:id="rId13"/>
              </a:rPr>
              <a:t>https://github.com/dersia/Xamarin.Prism.Forms.3371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testing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Application software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History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Disciplined agile delivery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Infrastructure as Code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Outline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Scrumban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Deployment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23909"/>
            <a:chOff x="5943601" y="1609726"/>
            <a:chExt cx="5406259" cy="20239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3657" y="2228149"/>
              <a:ext cx="188600" cy="246221"/>
              <a:chOff x="5978838" y="2209102"/>
              <a:chExt cx="188600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7" y="2563905"/>
              <a:ext cx="188600" cy="246221"/>
              <a:chOff x="5978838" y="2209102"/>
              <a:chExt cx="188600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7" y="2902042"/>
              <a:ext cx="188600" cy="246221"/>
              <a:chOff x="5978838" y="2209102"/>
              <a:chExt cx="188600" cy="246221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pic>
          <p:nvPicPr>
            <p:cNvPr id="11" name="Picture 19" descr="Smart Lookup button in the context menu">
              <a:extLst>
                <a:ext uri="{FF2B5EF4-FFF2-40B4-BE49-F238E27FC236}">
                  <a16:creationId xmlns:a16="http://schemas.microsoft.com/office/drawing/2014/main" id="{5C48F155-F4FF-4D72-879B-DE6D7269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7"/>
            <a:stretch/>
          </p:blipFill>
          <p:spPr>
            <a:xfrm>
              <a:off x="9166431" y="1836907"/>
              <a:ext cx="1875163" cy="179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4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8C99-CA6A-4BC3-9E72-6B952D65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What’s new in </a:t>
            </a:r>
            <a:r>
              <a:rPr lang="en-US" sz="2500" dirty="0" err="1"/>
              <a:t>Xamarin.Forms</a:t>
            </a:r>
            <a:r>
              <a:rPr lang="en-US" sz="2500" dirty="0"/>
              <a:t> 4.0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F4A93-9624-4836-87C2-9F258957A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 dirty="0"/>
              <a:t>Overview and demos on new features for </a:t>
            </a:r>
            <a:r>
              <a:rPr lang="en-US" sz="1600" cap="all" dirty="0" err="1"/>
              <a:t>Xamarin.Forms</a:t>
            </a:r>
            <a:endParaRPr lang="en-US" sz="1600" cap="all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FF7EAA-91AD-489B-8F36-8FB24EFF54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015" r="-2" b="3976"/>
          <a:stretch/>
        </p:blipFill>
        <p:spPr>
          <a:xfrm>
            <a:off x="4618374" y="1515489"/>
            <a:ext cx="6282919" cy="30678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2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en-US" dirty="0" err="1"/>
              <a:t>BindableLayout</a:t>
            </a:r>
            <a:endParaRPr lang="en-US" dirty="0"/>
          </a:p>
          <a:p>
            <a:r>
              <a:rPr lang="en-US" dirty="0" err="1"/>
              <a:t>Xamarin.Forms</a:t>
            </a:r>
            <a:r>
              <a:rPr lang="en-US" dirty="0"/>
              <a:t> Flexbox</a:t>
            </a:r>
          </a:p>
          <a:p>
            <a:r>
              <a:rPr lang="en-US" dirty="0" err="1"/>
              <a:t>Xamarin.Forms</a:t>
            </a:r>
            <a:r>
              <a:rPr lang="en-US" dirty="0"/>
              <a:t> Shells</a:t>
            </a:r>
          </a:p>
          <a:p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en-US" dirty="0" err="1"/>
              <a:t>CollectionView</a:t>
            </a:r>
            <a:endParaRPr lang="en-US" dirty="0"/>
          </a:p>
          <a:p>
            <a:r>
              <a:rPr lang="en-US" dirty="0" err="1"/>
              <a:t>Xamarin.Forms</a:t>
            </a:r>
            <a:r>
              <a:rPr lang="en-US" dirty="0"/>
              <a:t> CSS</a:t>
            </a:r>
          </a:p>
          <a:p>
            <a:r>
              <a:rPr lang="en-US" dirty="0" err="1"/>
              <a:t>Xamarin.Forms</a:t>
            </a:r>
            <a:r>
              <a:rPr lang="en-US" dirty="0"/>
              <a:t> Visuals</a:t>
            </a:r>
          </a:p>
        </p:txBody>
      </p:sp>
    </p:spTree>
    <p:extLst>
      <p:ext uri="{BB962C8B-B14F-4D97-AF65-F5344CB8AC3E}">
        <p14:creationId xmlns:p14="http://schemas.microsoft.com/office/powerpoint/2010/main" val="420275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Xamarin.Forms</a:t>
            </a:r>
            <a:r>
              <a:rPr lang="en-US" dirty="0"/>
              <a:t> </a:t>
            </a:r>
            <a:r>
              <a:rPr lang="en-US" cap="none" dirty="0" err="1"/>
              <a:t>BindableLayout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3C1B-B4C7-4A98-9D60-76930756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property on Layout&lt;T&gt;</a:t>
            </a:r>
          </a:p>
          <a:p>
            <a:r>
              <a:rPr lang="en-US" dirty="0"/>
              <a:t>MVVM binding of properties to i.e.</a:t>
            </a:r>
          </a:p>
          <a:p>
            <a:pPr lvl="1"/>
            <a:r>
              <a:rPr lang="en-US" dirty="0" err="1"/>
              <a:t>StackLayout</a:t>
            </a:r>
            <a:endParaRPr lang="en-US" dirty="0"/>
          </a:p>
          <a:p>
            <a:pPr lvl="1"/>
            <a:r>
              <a:rPr lang="en-US" dirty="0" err="1"/>
              <a:t>RelativeLayout</a:t>
            </a:r>
            <a:endParaRPr lang="en-US" dirty="0"/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 err="1"/>
              <a:t>FlexLayout</a:t>
            </a:r>
            <a:endParaRPr lang="en-US" dirty="0"/>
          </a:p>
          <a:p>
            <a:r>
              <a:rPr lang="en-US" dirty="0"/>
              <a:t>Supports </a:t>
            </a:r>
            <a:r>
              <a:rPr lang="en-US" dirty="0" err="1"/>
              <a:t>ItemTemplte</a:t>
            </a:r>
            <a:r>
              <a:rPr lang="en-US" dirty="0"/>
              <a:t> and </a:t>
            </a:r>
            <a:r>
              <a:rPr lang="en-US" dirty="0" err="1"/>
              <a:t>ItemTemplateSelector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Xamarin.Forms</a:t>
            </a:r>
            <a:r>
              <a:rPr lang="en-US" dirty="0"/>
              <a:t> </a:t>
            </a:r>
            <a:r>
              <a:rPr lang="en-US" cap="none" dirty="0" err="1"/>
              <a:t>FlexLayout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3C1B-B4C7-4A98-9D60-76930756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CSS </a:t>
            </a:r>
            <a:r>
              <a:rPr lang="en-US" dirty="0" err="1"/>
              <a:t>FlexBox</a:t>
            </a:r>
            <a:endParaRPr lang="en-US" dirty="0"/>
          </a:p>
          <a:p>
            <a:r>
              <a:rPr lang="en-US" dirty="0"/>
              <a:t>Replacement of </a:t>
            </a:r>
            <a:r>
              <a:rPr lang="en-US" dirty="0" err="1"/>
              <a:t>RelativeLayout</a:t>
            </a:r>
            <a:endParaRPr lang="en-US" dirty="0"/>
          </a:p>
          <a:p>
            <a:pPr lvl="1"/>
            <a:r>
              <a:rPr lang="en-US" dirty="0"/>
              <a:t>No absolute positioning</a:t>
            </a:r>
          </a:p>
          <a:p>
            <a:pPr lvl="1"/>
            <a:r>
              <a:rPr lang="en-US" dirty="0"/>
              <a:t>More flexible </a:t>
            </a:r>
            <a:r>
              <a:rPr lang="en-US" dirty="0" err="1"/>
              <a:t>layouting</a:t>
            </a:r>
            <a:r>
              <a:rPr lang="en-US" dirty="0"/>
              <a:t> options</a:t>
            </a:r>
          </a:p>
          <a:p>
            <a:r>
              <a:rPr lang="en-US" dirty="0"/>
              <a:t>Children are stacked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cap="none" dirty="0" err="1"/>
              <a:t>Xamarin.Forms</a:t>
            </a:r>
            <a:r>
              <a:rPr lang="en-US" cap="none" dirty="0"/>
              <a:t> Shells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Page Applications for Apps</a:t>
            </a:r>
          </a:p>
          <a:p>
            <a:r>
              <a:rPr lang="en-US" dirty="0"/>
              <a:t>Uri-based navigation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Master-Detail-Page</a:t>
            </a:r>
          </a:p>
          <a:p>
            <a:pPr lvl="1"/>
            <a:r>
              <a:rPr lang="en-US" dirty="0"/>
              <a:t>Tabs</a:t>
            </a:r>
          </a:p>
          <a:p>
            <a:pPr lvl="1"/>
            <a:r>
              <a:rPr lang="en-US" dirty="0"/>
              <a:t>Navbar</a:t>
            </a:r>
          </a:p>
          <a:p>
            <a:pPr lvl="1"/>
            <a:r>
              <a:rPr lang="en-US" dirty="0" err="1"/>
              <a:t>Searchbox</a:t>
            </a:r>
            <a:endParaRPr lang="en-US" dirty="0"/>
          </a:p>
          <a:p>
            <a:r>
              <a:rPr lang="en-US" dirty="0"/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9361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cap="none" dirty="0" err="1"/>
              <a:t>Xamarin.Forms</a:t>
            </a:r>
            <a:r>
              <a:rPr lang="en-US" cap="none" dirty="0"/>
              <a:t> </a:t>
            </a:r>
            <a:r>
              <a:rPr lang="en-US" cap="none" dirty="0" err="1"/>
              <a:t>CollectionView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New virtualized list of items (views)</a:t>
            </a:r>
          </a:p>
          <a:p>
            <a:r>
              <a:rPr lang="en-US" dirty="0"/>
              <a:t>Replaces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Supports </a:t>
            </a:r>
            <a:r>
              <a:rPr lang="en-US" dirty="0" err="1"/>
              <a:t>DataTemplate</a:t>
            </a:r>
            <a:r>
              <a:rPr lang="en-US" dirty="0"/>
              <a:t>, </a:t>
            </a:r>
            <a:r>
              <a:rPr lang="en-US" dirty="0" err="1"/>
              <a:t>EmptyViews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Scrolling to</a:t>
            </a:r>
          </a:p>
          <a:p>
            <a:pPr lvl="1"/>
            <a:r>
              <a:rPr lang="en-US" dirty="0"/>
              <a:t>item</a:t>
            </a:r>
          </a:p>
          <a:p>
            <a:pPr lvl="1"/>
            <a:r>
              <a:rPr lang="en-US" dirty="0"/>
              <a:t>index</a:t>
            </a:r>
          </a:p>
          <a:p>
            <a:r>
              <a:rPr lang="en-US" dirty="0"/>
              <a:t>Scroll positions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Scroll </a:t>
            </a:r>
            <a:r>
              <a:rPr lang="en-US" dirty="0" err="1"/>
              <a:t>SnapPoints</a:t>
            </a:r>
            <a:endParaRPr lang="en-US" dirty="0"/>
          </a:p>
          <a:p>
            <a:r>
              <a:rPr lang="en-US" dirty="0"/>
              <a:t>Scroll 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cap="none" dirty="0" err="1"/>
              <a:t>Xamarin.Forms</a:t>
            </a:r>
            <a:r>
              <a:rPr lang="en-US" cap="none" dirty="0"/>
              <a:t>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 numCol="1">
            <a:normAutofit/>
          </a:bodyPr>
          <a:lstStyle/>
          <a:p>
            <a:r>
              <a:rPr lang="en-US" dirty="0"/>
              <a:t>Cascading Style Sheets in XAML</a:t>
            </a:r>
          </a:p>
          <a:p>
            <a:r>
              <a:rPr lang="en-US" dirty="0"/>
              <a:t>Can be applied together with XAML-Styles</a:t>
            </a:r>
          </a:p>
          <a:p>
            <a:r>
              <a:rPr lang="en-US" dirty="0"/>
              <a:t>It’s easier to find CSS-Designers than XAML-Designers</a:t>
            </a:r>
          </a:p>
          <a:p>
            <a:r>
              <a:rPr lang="en-US" dirty="0"/>
              <a:t>Regular CSS + extensions for </a:t>
            </a:r>
            <a:r>
              <a:rPr lang="en-US"/>
              <a:t>base-class-styling (^)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31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592</Words>
  <Application>Microsoft Office PowerPoint</Application>
  <PresentationFormat>Widescreen</PresentationFormat>
  <Paragraphs>120</Paragraphs>
  <Slides>19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Gill Sans MT</vt:lpstr>
      <vt:lpstr>Segoe UI</vt:lpstr>
      <vt:lpstr>Segoe UI Light</vt:lpstr>
      <vt:lpstr>Segoe UI Semibold</vt:lpstr>
      <vt:lpstr>Segoe UI Semilight</vt:lpstr>
      <vt:lpstr>Gallery</vt:lpstr>
      <vt:lpstr>QuickStarter Theme</vt:lpstr>
      <vt:lpstr>Storyboard Layouts</vt:lpstr>
      <vt:lpstr>Here's your outline to get started</vt:lpstr>
      <vt:lpstr>Related topics to research</vt:lpstr>
      <vt:lpstr>What’s new in Xamarin.Forms 4.0</vt:lpstr>
      <vt:lpstr>Agenda</vt:lpstr>
      <vt:lpstr>Xamarin.Forms BindableLayout</vt:lpstr>
      <vt:lpstr>Xamarin.Forms FlexLayout</vt:lpstr>
      <vt:lpstr>Xamarin.Forms Shells</vt:lpstr>
      <vt:lpstr>Xamarin.Forms CollectionView</vt:lpstr>
      <vt:lpstr>Xamarin.Forms CSS</vt:lpstr>
      <vt:lpstr>Xamarin.Forms Visuals</vt:lpstr>
      <vt:lpstr>PowerPoint Presentation</vt:lpstr>
      <vt:lpstr>Xamarin.Forms bindable Layouts</vt:lpstr>
      <vt:lpstr>Xamarin.Forms FlexLayout</vt:lpstr>
      <vt:lpstr>Xamarin.Forms Shells</vt:lpstr>
      <vt:lpstr>Xamarin.Forms CollectionView</vt:lpstr>
      <vt:lpstr>Xamarin.Forms Cascading Style Sheet</vt:lpstr>
      <vt:lpstr>Xamarin.Forms Visuals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Sia Ghassemi</dc:creator>
  <cp:lastModifiedBy>Sia Ghassemi</cp:lastModifiedBy>
  <cp:revision>10</cp:revision>
  <dcterms:created xsi:type="dcterms:W3CDTF">2019-05-22T11:05:40Z</dcterms:created>
  <dcterms:modified xsi:type="dcterms:W3CDTF">2019-06-24T11:42:20Z</dcterms:modified>
</cp:coreProperties>
</file>