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4" r:id="rId4"/>
    <p:sldId id="267" r:id="rId5"/>
    <p:sldId id="268" r:id="rId6"/>
    <p:sldId id="273" r:id="rId7"/>
    <p:sldId id="258" r:id="rId8"/>
    <p:sldId id="259" r:id="rId9"/>
    <p:sldId id="260" r:id="rId10"/>
    <p:sldId id="261" r:id="rId11"/>
    <p:sldId id="262" r:id="rId12"/>
    <p:sldId id="266" r:id="rId13"/>
    <p:sldId id="269" r:id="rId14"/>
    <p:sldId id="271" r:id="rId15"/>
    <p:sldId id="272" r:id="rId16"/>
    <p:sldId id="27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3C8C-0116-4CEB-A6B8-A895DD744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643E0-FD41-4EA8-B12C-9B2FD9B6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DAC-28FD-4282-8843-E1A4E19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V2</a:t>
            </a:r>
            <a:br>
              <a:rPr lang="en-CA" dirty="0"/>
            </a:br>
            <a:r>
              <a:rPr lang="en-CA" dirty="0"/>
              <a:t>(Preview)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42D-9E34-42D0-917A-37D57039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AC-D137-4511-8049-664F97763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BYOB</a:t>
            </a:r>
          </a:p>
          <a:p>
            <a:r>
              <a:rPr lang="en-CA" dirty="0"/>
              <a:t>.NET 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03BB-4441-47E9-BBFE-2381C6D7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24E9-A97B-4F11-A165-D50472339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Limited on a few assemblies that are needed in a specific version by core</a:t>
            </a:r>
          </a:p>
          <a:p>
            <a:r>
              <a:rPr lang="en-US" dirty="0"/>
              <a:t>Less supported Languages*</a:t>
            </a:r>
          </a:p>
        </p:txBody>
      </p:sp>
    </p:spTree>
    <p:extLst>
      <p:ext uri="{BB962C8B-B14F-4D97-AF65-F5344CB8AC3E}">
        <p14:creationId xmlns:p14="http://schemas.microsoft.com/office/powerpoint/2010/main" val="32418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 (GA)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Out-of-Proc Worker (</a:t>
            </a:r>
            <a:r>
              <a:rPr lang="en-CA" dirty="0" err="1"/>
              <a:t>gRPC</a:t>
            </a:r>
            <a:r>
              <a:rPr lang="en-CA" dirty="0"/>
              <a:t>) for JavaScript</a:t>
            </a:r>
          </a:p>
          <a:p>
            <a:r>
              <a:rPr lang="en-CA" dirty="0"/>
              <a:t>Supported Languages (</a:t>
            </a:r>
            <a:r>
              <a:rPr lang="en-CA" dirty="0" err="1"/>
              <a:t>ooproc</a:t>
            </a:r>
            <a:r>
              <a:rPr lang="en-CA" dirty="0"/>
              <a:t>): Node.js, Java, Golang, Python</a:t>
            </a:r>
          </a:p>
          <a:p>
            <a:r>
              <a:rPr lang="en-CA" dirty="0"/>
              <a:t>Docker Support</a:t>
            </a:r>
          </a:p>
          <a:p>
            <a:r>
              <a:rPr lang="en-CA" dirty="0"/>
              <a:t>Better Scaling</a:t>
            </a:r>
          </a:p>
          <a:p>
            <a:r>
              <a:rPr lang="en-CA" dirty="0"/>
              <a:t>Better Performance</a:t>
            </a:r>
          </a:p>
          <a:p>
            <a:r>
              <a:rPr lang="en-CA" dirty="0"/>
              <a:t>Host runs on Service Fabric Mesh*</a:t>
            </a:r>
          </a:p>
          <a:p>
            <a:r>
              <a:rPr lang="en-CA" dirty="0"/>
              <a:t>New </a:t>
            </a:r>
            <a:r>
              <a:rPr lang="en-CA" dirty="0" err="1"/>
              <a:t>host.json</a:t>
            </a:r>
            <a:r>
              <a:rPr lang="en-CA" dirty="0"/>
              <a:t> (V2)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Breaking Changes to V2 Preview</a:t>
            </a:r>
          </a:p>
          <a:p>
            <a:r>
              <a:rPr lang="en-US" dirty="0"/>
              <a:t>C#/F# Worker still In-Proc</a:t>
            </a:r>
          </a:p>
          <a:p>
            <a:r>
              <a:rPr lang="en-US" dirty="0"/>
              <a:t>Only one language per Function App supported</a:t>
            </a:r>
          </a:p>
        </p:txBody>
      </p:sp>
    </p:spTree>
    <p:extLst>
      <p:ext uri="{BB962C8B-B14F-4D97-AF65-F5344CB8AC3E}">
        <p14:creationId xmlns:p14="http://schemas.microsoft.com/office/powerpoint/2010/main" val="231034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CA" dirty="0"/>
              <a:t>All V2 GA features</a:t>
            </a:r>
          </a:p>
          <a:p>
            <a:r>
              <a:rPr lang="en-CA" dirty="0"/>
              <a:t>Support for net core 3.1</a:t>
            </a:r>
          </a:p>
          <a:p>
            <a:r>
              <a:rPr lang="en-CA" dirty="0"/>
              <a:t>Support for Docker</a:t>
            </a:r>
          </a:p>
          <a:p>
            <a:r>
              <a:rPr lang="en-CA" dirty="0"/>
              <a:t>Support for Kubernetes</a:t>
            </a:r>
          </a:p>
          <a:p>
            <a:r>
              <a:rPr lang="en-CA" dirty="0"/>
              <a:t>Support for KEDA</a:t>
            </a:r>
          </a:p>
          <a:p>
            <a:r>
              <a:rPr lang="en-CA" dirty="0"/>
              <a:t>Support for Workers</a:t>
            </a:r>
          </a:p>
          <a:p>
            <a:r>
              <a:rPr lang="en-CA" dirty="0"/>
              <a:t>Support for DI</a:t>
            </a:r>
          </a:p>
          <a:p>
            <a:r>
              <a:rPr lang="en-CA" dirty="0"/>
              <a:t>Support for Dapr.io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of V2 GA Cons</a:t>
            </a:r>
          </a:p>
          <a:p>
            <a:r>
              <a:rPr lang="en-US" dirty="0"/>
              <a:t>No Support for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No Support for net5</a:t>
            </a:r>
          </a:p>
        </p:txBody>
      </p:sp>
    </p:spTree>
    <p:extLst>
      <p:ext uri="{BB962C8B-B14F-4D97-AF65-F5344CB8AC3E}">
        <p14:creationId xmlns:p14="http://schemas.microsoft.com/office/powerpoint/2010/main" val="7230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865F-5223-421F-AA42-D5E70F7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Environment and portal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517-2A84-4B13-A2DA-FBF5F8042A3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Online Editor</a:t>
            </a:r>
          </a:p>
          <a:p>
            <a:r>
              <a:rPr lang="en-GB" dirty="0"/>
              <a:t>Support for dotnet/</a:t>
            </a:r>
            <a:r>
              <a:rPr lang="en-GB" dirty="0" err="1"/>
              <a:t>nodejs</a:t>
            </a:r>
            <a:r>
              <a:rPr lang="en-GB" dirty="0"/>
              <a:t>/java</a:t>
            </a:r>
            <a:br>
              <a:rPr lang="en-GB" dirty="0"/>
            </a:br>
            <a:r>
              <a:rPr lang="en-GB" dirty="0"/>
              <a:t>/</a:t>
            </a:r>
            <a:r>
              <a:rPr lang="en-GB" dirty="0" err="1"/>
              <a:t>powershell</a:t>
            </a:r>
            <a:r>
              <a:rPr lang="en-GB" dirty="0"/>
              <a:t>/</a:t>
            </a:r>
            <a:r>
              <a:rPr lang="en-GB" dirty="0" err="1"/>
              <a:t>pyton</a:t>
            </a:r>
            <a:endParaRPr lang="en-GB" dirty="0"/>
          </a:p>
          <a:p>
            <a:r>
              <a:rPr lang="en-GB" dirty="0"/>
              <a:t>Supports </a:t>
            </a:r>
            <a:r>
              <a:rPr lang="en-GB" dirty="0" err="1"/>
              <a:t>c#</a:t>
            </a:r>
            <a:r>
              <a:rPr lang="en-GB" dirty="0"/>
              <a:t>/f#-script</a:t>
            </a:r>
          </a:p>
          <a:p>
            <a:r>
              <a:rPr lang="en-GB" dirty="0"/>
              <a:t>Supports code only and docker image</a:t>
            </a:r>
          </a:p>
          <a:p>
            <a:r>
              <a:rPr lang="en-GB" dirty="0"/>
              <a:t>Binding Setup Editor</a:t>
            </a:r>
          </a:p>
          <a:p>
            <a:r>
              <a:rPr lang="en-GB" dirty="0"/>
              <a:t>Monitoring</a:t>
            </a:r>
          </a:p>
          <a:p>
            <a:r>
              <a:rPr lang="en-GB" dirty="0"/>
              <a:t>Support for Custom Domain and SSL</a:t>
            </a:r>
          </a:p>
          <a:p>
            <a:r>
              <a:rPr lang="en-GB" dirty="0"/>
              <a:t>Perfect scaling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4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865F-5223-421F-AA42-D5E70F7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support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517-2A84-4B13-A2DA-FBF5F8042A3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Support through </a:t>
            </a:r>
            <a:r>
              <a:rPr lang="en-GB" dirty="0" err="1"/>
              <a:t>Func</a:t>
            </a:r>
            <a:r>
              <a:rPr lang="en-GB" dirty="0"/>
              <a:t>-CLI</a:t>
            </a:r>
          </a:p>
          <a:p>
            <a:r>
              <a:rPr lang="en-GB" dirty="0"/>
              <a:t>Support for Proxies</a:t>
            </a:r>
          </a:p>
          <a:p>
            <a:r>
              <a:rPr lang="en-GB" dirty="0"/>
              <a:t>Runs on Docker Desktop (Win/Mac)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89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865F-5223-421F-AA42-D5E70F7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K8s &amp; KEDA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517-2A84-4B13-A2DA-FBF5F8042A3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Autoscaling on K8s using KEDA</a:t>
            </a:r>
          </a:p>
          <a:p>
            <a:r>
              <a:rPr lang="en-GB" dirty="0"/>
              <a:t>Support through </a:t>
            </a:r>
            <a:r>
              <a:rPr lang="en-GB" dirty="0" err="1"/>
              <a:t>Func</a:t>
            </a:r>
            <a:r>
              <a:rPr lang="en-GB" dirty="0"/>
              <a:t>-CLI</a:t>
            </a:r>
          </a:p>
          <a:p>
            <a:r>
              <a:rPr lang="en-GB" dirty="0"/>
              <a:t>Use K8s on</a:t>
            </a:r>
          </a:p>
          <a:p>
            <a:pPr lvl="1"/>
            <a:r>
              <a:rPr lang="en-GB" dirty="0"/>
              <a:t>Bare Metal</a:t>
            </a:r>
          </a:p>
          <a:p>
            <a:pPr lvl="1"/>
            <a:r>
              <a:rPr lang="en-GB" dirty="0"/>
              <a:t>AKS</a:t>
            </a:r>
          </a:p>
          <a:p>
            <a:pPr lvl="1"/>
            <a:r>
              <a:rPr lang="en-GB" dirty="0"/>
              <a:t>EKS</a:t>
            </a:r>
          </a:p>
          <a:p>
            <a:pPr lvl="1"/>
            <a:r>
              <a:rPr lang="en-GB" dirty="0"/>
              <a:t>GKE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20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D0C54B-1146-4F4D-BA69-03AE66E4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DEMOS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resentation with Media">
            <a:extLst>
              <a:ext uri="{FF2B5EF4-FFF2-40B4-BE49-F238E27FC236}">
                <a16:creationId xmlns:a16="http://schemas.microsoft.com/office/drawing/2014/main" id="{9251D96C-7E43-45E9-B351-817F73B9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2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F65CD-A86C-4227-AA5D-F6A0410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Thanks!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69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0A15-048A-4A19-B865-42FDE12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Umfrage</a:t>
            </a:r>
            <a:r>
              <a:rPr lang="en-US" dirty="0"/>
              <a:t> an chat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7D57-A861-44AB-A162-44B3FA4C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= 1</a:t>
            </a:r>
          </a:p>
          <a:p>
            <a:r>
              <a:rPr lang="en-US" dirty="0"/>
              <a:t>Schon mal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gearbeitet</a:t>
            </a:r>
            <a:r>
              <a:rPr lang="en-US" dirty="0"/>
              <a:t> = 2</a:t>
            </a:r>
          </a:p>
          <a:p>
            <a:r>
              <a:rPr lang="en-US" dirty="0" err="1"/>
              <a:t>Produktiv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einsatz</a:t>
            </a:r>
            <a:r>
              <a:rPr lang="en-US" dirty="0"/>
              <a:t> = 3</a:t>
            </a:r>
          </a:p>
          <a:p>
            <a:r>
              <a:rPr lang="en-US" dirty="0" err="1"/>
              <a:t>Experte</a:t>
            </a:r>
            <a:r>
              <a:rPr lang="en-US" dirty="0"/>
              <a:t> = 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90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44E9D0-2567-43EF-B03E-E6C593F8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Who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4B9C7D-1B12-43A0-89A3-792A0E4E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Sia-Consulting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Cloud-Consultancy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Developing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Trainings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Sia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Softwaredeveloper</a:t>
            </a:r>
            <a:r>
              <a:rPr lang="en-US" sz="1500" dirty="0"/>
              <a:t> and –architect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Microsoft Azure MVP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Co-</a:t>
            </a:r>
            <a:r>
              <a:rPr lang="en-US" sz="1500" dirty="0" err="1"/>
              <a:t>Organisator</a:t>
            </a:r>
            <a:r>
              <a:rPr lang="en-US" sz="1500" dirty="0"/>
              <a:t> Meetup Hamburg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@DerSia</a:t>
            </a:r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ED723E1-48B3-430D-9AC8-A04B2122E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8" r="14619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D304-82E1-407F-91D5-1249486E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as a Service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49D0-5345-425C-93F1-4D984C57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Environments offer runtime and execution policies</a:t>
            </a:r>
          </a:p>
          <a:p>
            <a:r>
              <a:rPr lang="en-GB" dirty="0"/>
              <a:t>Dev only needs to provide a function (code)</a:t>
            </a:r>
          </a:p>
          <a:p>
            <a:r>
              <a:rPr lang="en-GB" dirty="0"/>
              <a:t>Execution policy as config</a:t>
            </a:r>
          </a:p>
          <a:p>
            <a:r>
              <a:rPr lang="en-GB" dirty="0" err="1"/>
              <a:t>EventDriven</a:t>
            </a:r>
            <a:r>
              <a:rPr lang="en-GB" dirty="0"/>
              <a:t>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436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93E-D4F9-4B39-92C3-8EF13265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Functions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1867-6278-44CC-B09E-24FC6E40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Runtime based on Azure </a:t>
            </a:r>
            <a:r>
              <a:rPr lang="en-GB" dirty="0" err="1"/>
              <a:t>WebJobs</a:t>
            </a:r>
            <a:endParaRPr lang="en-GB" dirty="0"/>
          </a:p>
          <a:p>
            <a:r>
              <a:rPr lang="en-GB" dirty="0"/>
              <a:t>Environment based on Azure App Service</a:t>
            </a:r>
          </a:p>
          <a:p>
            <a:r>
              <a:rPr lang="en-GB" dirty="0"/>
              <a:t>Serverless support (pay per consumption)</a:t>
            </a:r>
          </a:p>
          <a:p>
            <a:r>
              <a:rPr lang="en-GB" dirty="0"/>
              <a:t>Binding-Concept for external dependencies</a:t>
            </a:r>
          </a:p>
          <a:p>
            <a:r>
              <a:rPr lang="en-GB" dirty="0"/>
              <a:t>Extensibility (Workers, Custom Bindings, DI)</a:t>
            </a:r>
          </a:p>
          <a:p>
            <a:r>
              <a:rPr lang="en-GB" dirty="0"/>
              <a:t>Runs everywhere</a:t>
            </a:r>
          </a:p>
          <a:p>
            <a:r>
              <a:rPr lang="en-GB" dirty="0"/>
              <a:t>Functions CLI for Windows and Linux</a:t>
            </a:r>
          </a:p>
          <a:p>
            <a:r>
              <a:rPr lang="en-GB" dirty="0"/>
              <a:t>Debugging in Visual Studio and </a:t>
            </a:r>
            <a:r>
              <a:rPr lang="en-GB" dirty="0" err="1"/>
              <a:t>VSCode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3493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4EC5-FCF1-4543-A331-8142F73E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boilerplate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F78F-C833-427E-9D8B-A5B75998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dirty="0"/>
              <a:t>No more writing code for</a:t>
            </a:r>
          </a:p>
          <a:p>
            <a:pPr lvl="1"/>
            <a:r>
              <a:rPr lang="en-GB" dirty="0"/>
              <a:t>Environment (IIS, Apache etc)</a:t>
            </a:r>
          </a:p>
          <a:p>
            <a:pPr lvl="1"/>
            <a:r>
              <a:rPr lang="en-GB" dirty="0"/>
              <a:t>Runtime (ASP.NET, express etc)</a:t>
            </a:r>
          </a:p>
          <a:p>
            <a:pPr lvl="1"/>
            <a:r>
              <a:rPr lang="en-GB" dirty="0"/>
              <a:t>DAL (</a:t>
            </a:r>
            <a:r>
              <a:rPr lang="en-GB" dirty="0" err="1"/>
              <a:t>ORMapper</a:t>
            </a:r>
            <a:r>
              <a:rPr lang="en-GB" dirty="0"/>
              <a:t> etc)</a:t>
            </a:r>
          </a:p>
          <a:p>
            <a:pPr lvl="1"/>
            <a:r>
              <a:rPr lang="en-GB" dirty="0" err="1"/>
              <a:t>Infrasturcture</a:t>
            </a:r>
            <a:r>
              <a:rPr lang="en-GB" dirty="0"/>
              <a:t> (Bus, Queue etc)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Focus on</a:t>
            </a:r>
          </a:p>
          <a:p>
            <a:pPr lvl="1"/>
            <a:r>
              <a:rPr lang="en-GB" dirty="0"/>
              <a:t>Writing meaningful code</a:t>
            </a:r>
          </a:p>
          <a:p>
            <a:pPr lvl="1"/>
            <a:r>
              <a:rPr lang="en-GB" dirty="0"/>
              <a:t>Business Logic</a:t>
            </a:r>
          </a:p>
          <a:p>
            <a:pPr lvl="1"/>
            <a:r>
              <a:rPr lang="en-GB" dirty="0"/>
              <a:t>Unit Testing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029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6D2-8488-45C0-B0AB-0B15771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7822-C555-40AB-A815-B356214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</a:p>
          <a:p>
            <a:r>
              <a:rPr lang="en-CA" dirty="0"/>
              <a:t>Azure Functions V1+</a:t>
            </a:r>
          </a:p>
          <a:p>
            <a:r>
              <a:rPr lang="en-CA" dirty="0"/>
              <a:t>Azure Functions V2 (Preview)</a:t>
            </a:r>
          </a:p>
          <a:p>
            <a:r>
              <a:rPr lang="en-CA" dirty="0"/>
              <a:t>Azure Functions V2 (GA)</a:t>
            </a:r>
          </a:p>
          <a:p>
            <a:r>
              <a:rPr lang="en-CA" dirty="0"/>
              <a:t>Azure Functions V3 (GA)</a:t>
            </a:r>
          </a:p>
        </p:txBody>
      </p:sp>
    </p:spTree>
    <p:extLst>
      <p:ext uri="{BB962C8B-B14F-4D97-AF65-F5344CB8AC3E}">
        <p14:creationId xmlns:p14="http://schemas.microsoft.com/office/powerpoint/2010/main" val="16020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BF-3E49-4E7C-B058-0E0860E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D33-12C4-4328-B292-D2CB0209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46E-AB92-4291-9029-3FC96CF42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Language support: C#, JavaScript, TypeScript, F#</a:t>
            </a:r>
          </a:p>
          <a:p>
            <a:r>
              <a:rPr lang="en-CA" dirty="0"/>
              <a:t>Predefined Bindings: Azure Storage, </a:t>
            </a:r>
            <a:r>
              <a:rPr lang="en-CA" dirty="0" err="1"/>
              <a:t>EventHub</a:t>
            </a:r>
            <a:r>
              <a:rPr lang="en-CA" dirty="0"/>
              <a:t>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ServiceBus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Predefined Triggers: Http, </a:t>
            </a:r>
            <a:r>
              <a:rPr lang="en-CA" dirty="0" err="1"/>
              <a:t>EventHub</a:t>
            </a:r>
            <a:r>
              <a:rPr lang="en-CA" dirty="0"/>
              <a:t>, Storage Blob/Queue,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Functions Host on Azure</a:t>
            </a:r>
          </a:p>
          <a:p>
            <a:r>
              <a:rPr lang="en-CA" dirty="0"/>
              <a:t>In-Proc Worker</a:t>
            </a:r>
          </a:p>
          <a:p>
            <a:r>
              <a:rPr lang="en-CA" dirty="0"/>
              <a:t>Kudu-Deploy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DB55-007E-4C48-A9E5-63FF65F1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874ED-9EBE-4B55-AA73-106D850BC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 (Binding redirect)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50008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BF9-200F-47FE-8C07-ECBB82E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EB32-022E-4913-B316-224DFAB2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C3-396E-4690-9048-632F25009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RunInZip</a:t>
            </a:r>
            <a:r>
              <a:rPr lang="en-CA" dirty="0"/>
              <a:t> Deployment</a:t>
            </a:r>
          </a:p>
          <a:p>
            <a:r>
              <a:rPr lang="en-CA" dirty="0"/>
              <a:t>Http-Scale V2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806-670E-4FD4-A49E-F7E1AF8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3953A-DA02-4C61-8CBC-1E4ECF560C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Azure Functions V3</vt:lpstr>
      <vt:lpstr>Umfrage an chat</vt:lpstr>
      <vt:lpstr>Who</vt:lpstr>
      <vt:lpstr>Functions as a Service</vt:lpstr>
      <vt:lpstr>Azure Functions</vt:lpstr>
      <vt:lpstr>Stop boilerplate</vt:lpstr>
      <vt:lpstr>Azure Functions history</vt:lpstr>
      <vt:lpstr>Azure Functions V1</vt:lpstr>
      <vt:lpstr>Azure Functions V1+</vt:lpstr>
      <vt:lpstr>Azure Functions V2 (Preview)</vt:lpstr>
      <vt:lpstr>Azure Functions V2 (GA)</vt:lpstr>
      <vt:lpstr>Azure Functions V3</vt:lpstr>
      <vt:lpstr>Azure Environment and portal</vt:lpstr>
      <vt:lpstr>Docker support</vt:lpstr>
      <vt:lpstr>K8s &amp; KEDA</vt:lpstr>
      <vt:lpstr>DEMOS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V2</dc:title>
  <dc:creator>Sia Ghassemi</dc:creator>
  <cp:lastModifiedBy>Sia Ghassemi</cp:lastModifiedBy>
  <cp:revision>20</cp:revision>
  <dcterms:created xsi:type="dcterms:W3CDTF">2018-12-13T16:31:19Z</dcterms:created>
  <dcterms:modified xsi:type="dcterms:W3CDTF">2020-08-27T16:02:53Z</dcterms:modified>
</cp:coreProperties>
</file>