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F383-CE1B-4EDA-9A8B-242ADF897C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Blazor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4C798-E280-40D5-9AA0-B9AF0E305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ASP.NET MVC on dope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35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DF24-35F5-4860-8288-DF37B8B32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0C4FE-DE60-408C-B112-82FFF6FF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History of SPA</a:t>
            </a:r>
          </a:p>
          <a:p>
            <a:r>
              <a:rPr lang="en-CA" dirty="0" err="1"/>
              <a:t>Blazor</a:t>
            </a:r>
            <a:endParaRPr lang="en-CA" dirty="0"/>
          </a:p>
          <a:p>
            <a:r>
              <a:rPr lang="en-CA" dirty="0"/>
              <a:t>W</a:t>
            </a:r>
            <a:r>
              <a:rPr lang="en-US" dirty="0"/>
              <a:t>ASM</a:t>
            </a:r>
          </a:p>
          <a:p>
            <a:r>
              <a:rPr lang="en-CA" dirty="0"/>
              <a:t>C# -&gt; WASM, Razor Pages -&gt; WASM</a:t>
            </a:r>
          </a:p>
          <a:p>
            <a:r>
              <a:rPr lang="en-CA" dirty="0"/>
              <a:t>Alternatives to </a:t>
            </a:r>
            <a:r>
              <a:rPr lang="en-CA" dirty="0" err="1"/>
              <a:t>Blazor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6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36F6DB7-CF8D-494A-82F6-13B58DCA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7E5194-6E82-4A44-99C3-FE7D87F34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E104A-18B3-48FD-9034-502E584A6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10" y="826346"/>
            <a:ext cx="3171905" cy="1013800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rgbClr val="FFFFFF"/>
                </a:solidFill>
              </a:rPr>
              <a:t>History of SPA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F346898C-5775-495C-906A-D536E949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110" y="2052084"/>
            <a:ext cx="3033249" cy="3856229"/>
          </a:xfrm>
        </p:spPr>
        <p:txBody>
          <a:bodyPr anchor="t">
            <a:normAutofit/>
          </a:bodyPr>
          <a:lstStyle/>
          <a:p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0E5C91-3840-45CD-9550-682766315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5034" y="619125"/>
            <a:ext cx="7499291" cy="5607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553D4AF-082C-46D2-9D73-DEB5FBDAE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337" y="948413"/>
            <a:ext cx="5035431" cy="495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2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571D-6399-4882-9045-BDB376C6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Blazor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519C9-CF71-4C24-B983-AF7B354C4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Blazor</a:t>
            </a:r>
            <a:r>
              <a:rPr lang="en-CA" dirty="0"/>
              <a:t> announced at NDC 2017</a:t>
            </a:r>
          </a:p>
          <a:p>
            <a:r>
              <a:rPr lang="en-CA" dirty="0"/>
              <a:t>C# for the Web</a:t>
            </a:r>
          </a:p>
          <a:p>
            <a:r>
              <a:rPr lang="en-CA" dirty="0" err="1"/>
              <a:t>Blazor</a:t>
            </a:r>
            <a:r>
              <a:rPr lang="en-CA" dirty="0"/>
              <a:t> = Browser + Razor</a:t>
            </a:r>
          </a:p>
          <a:p>
            <a:r>
              <a:rPr lang="en-CA" dirty="0"/>
              <a:t>Runs on Mono WASM</a:t>
            </a:r>
          </a:p>
          <a:p>
            <a:r>
              <a:rPr lang="en-CA" dirty="0"/>
              <a:t>AngularJS / ReactJS for .NET developers</a:t>
            </a:r>
          </a:p>
          <a:p>
            <a:r>
              <a:rPr lang="en-CA" dirty="0"/>
              <a:t>NOT yet another fancy product for shiny new things by Microsoft (Silverlight)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8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849D-93DD-4B8B-9247-B61F9FBB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016B4-20E9-4D8F-A975-359A3C890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CA" dirty="0"/>
              <a:t>WASM = </a:t>
            </a:r>
            <a:r>
              <a:rPr lang="en-CA" dirty="0" err="1"/>
              <a:t>WebASM</a:t>
            </a:r>
            <a:r>
              <a:rPr lang="en-CA" dirty="0"/>
              <a:t> = </a:t>
            </a:r>
            <a:r>
              <a:rPr lang="en-CA" dirty="0" err="1"/>
              <a:t>WebAssembly</a:t>
            </a:r>
            <a:endParaRPr lang="en-CA" dirty="0"/>
          </a:p>
          <a:p>
            <a:r>
              <a:rPr lang="en-CA" dirty="0"/>
              <a:t>Announced June 2015</a:t>
            </a:r>
          </a:p>
          <a:p>
            <a:r>
              <a:rPr lang="en-CA" dirty="0"/>
              <a:t>Supported by major Browsers</a:t>
            </a:r>
          </a:p>
          <a:p>
            <a:r>
              <a:rPr lang="en-CA" dirty="0"/>
              <a:t>Developed by W3C</a:t>
            </a:r>
          </a:p>
          <a:p>
            <a:r>
              <a:rPr lang="en-CA" dirty="0"/>
              <a:t>Safe, portable, low-level code for efficient execution and compact representation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No GC</a:t>
            </a:r>
          </a:p>
          <a:p>
            <a:r>
              <a:rPr lang="en-CA" dirty="0"/>
              <a:t>Only 4 primitive types</a:t>
            </a:r>
          </a:p>
          <a:p>
            <a:r>
              <a:rPr lang="en-CA" dirty="0"/>
              <a:t>No access to DOM and WEB API</a:t>
            </a:r>
          </a:p>
          <a:p>
            <a:r>
              <a:rPr lang="en-CA" dirty="0"/>
              <a:t>Interop with 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56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A018-527A-4754-9B37-0BF38A0E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C# -&gt; WASM, Razor Pages -&gt; WASM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BDA27-18EC-4290-BCD6-B5576FC3D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CA" dirty="0"/>
              <a:t>C# -&gt; WASM</a:t>
            </a:r>
          </a:p>
          <a:p>
            <a:pPr lvl="1"/>
            <a:r>
              <a:rPr lang="en-CA" dirty="0"/>
              <a:t>Mono </a:t>
            </a:r>
            <a:r>
              <a:rPr lang="en-CA" dirty="0" err="1"/>
              <a:t>WebAssembly</a:t>
            </a:r>
            <a:endParaRPr lang="en-CA" dirty="0"/>
          </a:p>
          <a:p>
            <a:pPr lvl="1"/>
            <a:r>
              <a:rPr lang="en-CA" dirty="0"/>
              <a:t>Mono interpreter</a:t>
            </a:r>
          </a:p>
          <a:p>
            <a:pPr lvl="1"/>
            <a:r>
              <a:rPr lang="en-CA" dirty="0" err="1"/>
              <a:t>Netstandard</a:t>
            </a:r>
            <a:endParaRPr lang="en-CA" dirty="0"/>
          </a:p>
          <a:p>
            <a:pPr lvl="1"/>
            <a:r>
              <a:rPr lang="en-CA" dirty="0"/>
              <a:t>Shared code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Razor Pages -&gt; WASM</a:t>
            </a:r>
          </a:p>
          <a:p>
            <a:pPr lvl="2"/>
            <a:r>
              <a:rPr lang="en-CA" dirty="0" err="1"/>
              <a:t>Blazor</a:t>
            </a:r>
            <a:r>
              <a:rPr lang="en-CA" dirty="0"/>
              <a:t> Framework</a:t>
            </a:r>
          </a:p>
          <a:p>
            <a:pPr lvl="2"/>
            <a:r>
              <a:rPr lang="en-CA" dirty="0"/>
              <a:t>Support for Components, Routing, Binding, DI, Http, JS interop</a:t>
            </a:r>
          </a:p>
          <a:p>
            <a:pPr lvl="2"/>
            <a:r>
              <a:rPr lang="en-CA" dirty="0" err="1"/>
              <a:t>Cshtml</a:t>
            </a:r>
            <a:endParaRPr lang="en-CA" dirty="0"/>
          </a:p>
          <a:p>
            <a:pPr lvl="2"/>
            <a:r>
              <a:rPr lang="en-CA" dirty="0" err="1"/>
              <a:t>Blazor</a:t>
            </a:r>
            <a:r>
              <a:rPr lang="en-CA" dirty="0"/>
              <a:t>-Redux</a:t>
            </a:r>
          </a:p>
          <a:p>
            <a:pPr lvl="2"/>
            <a:r>
              <a:rPr lang="en-CA" dirty="0" err="1"/>
              <a:t>Blazor</a:t>
            </a:r>
            <a:r>
              <a:rPr lang="en-CA" dirty="0"/>
              <a:t>-EF core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0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864F-5BD6-48A7-BB81-9563E086C6E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DEMO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A815AC-8E87-44B2-8B65-FB77241A90F0}"/>
              </a:ext>
            </a:extLst>
          </p:cNvPr>
          <p:cNvSpPr txBox="1"/>
          <p:nvPr/>
        </p:nvSpPr>
        <p:spPr>
          <a:xfrm>
            <a:off x="856343" y="2705725"/>
            <a:ext cx="104793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800" dirty="0"/>
              <a:t>DEMO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590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EE81-227A-48E2-8860-36ED35A8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Alternatives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AC0A-5F7B-4F54-ADFA-BD0EB3D4E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Ooui</a:t>
            </a:r>
            <a:r>
              <a:rPr lang="en-CA" dirty="0"/>
              <a:t> – Xamarin.Forms -&gt; Web</a:t>
            </a:r>
          </a:p>
          <a:p>
            <a:r>
              <a:rPr lang="en-CA" dirty="0" err="1"/>
              <a:t>Platform.Uno</a:t>
            </a:r>
            <a:r>
              <a:rPr lang="en-CA" dirty="0"/>
              <a:t> WASM – XAML -&gt; Web</a:t>
            </a:r>
          </a:p>
          <a:p>
            <a:r>
              <a:rPr lang="en-CA" dirty="0" err="1"/>
              <a:t>NeosisGUI</a:t>
            </a:r>
            <a:r>
              <a:rPr lang="en-CA" dirty="0"/>
              <a:t> – XAML/Unity -&gt;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74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5857F69A-2AE4-44E1-9B5F-D31DCDF2B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40" y="1348761"/>
            <a:ext cx="6834511" cy="4428193"/>
          </a:xfrm>
          <a:prstGeom prst="rect">
            <a:avLst/>
          </a:prstGeom>
        </p:spPr>
      </p:pic>
      <p:sp>
        <p:nvSpPr>
          <p:cNvPr id="33" name="Rectangle 19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EE055-F548-4A4D-9F0F-CD6215545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F8263-A0A8-4B38-891E-534EF2772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275" y="3505095"/>
            <a:ext cx="3081576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600" cap="all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8529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51</TotalTime>
  <Words>186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Gill Sans MT</vt:lpstr>
      <vt:lpstr>Wingdings 2</vt:lpstr>
      <vt:lpstr>Dividend</vt:lpstr>
      <vt:lpstr>Blazor</vt:lpstr>
      <vt:lpstr>Agenda</vt:lpstr>
      <vt:lpstr>History of SPA</vt:lpstr>
      <vt:lpstr>Blazor</vt:lpstr>
      <vt:lpstr>WASM</vt:lpstr>
      <vt:lpstr>C# -&gt; WASM, Razor Pages -&gt; WASM</vt:lpstr>
      <vt:lpstr>DEMO</vt:lpstr>
      <vt:lpstr>Alternatives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Blazor</dc:title>
  <dc:creator>Sia Ghassemi</dc:creator>
  <cp:lastModifiedBy>Sia Ghassemi</cp:lastModifiedBy>
  <cp:revision>5</cp:revision>
  <dcterms:created xsi:type="dcterms:W3CDTF">2018-06-27T07:23:13Z</dcterms:created>
  <dcterms:modified xsi:type="dcterms:W3CDTF">2018-06-27T08:45:16Z</dcterms:modified>
</cp:coreProperties>
</file>