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15E5E-3C7A-4848-A24A-57EE64E41B20}" v="6" dt="2020-10-05T07:59:1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 Ghassemi" userId="13870a8fba196050" providerId="LiveId" clId="{2E915E5E-3C7A-4848-A24A-57EE64E41B20}"/>
    <pc:docChg chg="undo custSel mod addSld modSld">
      <pc:chgData name="Sia Ghassemi" userId="13870a8fba196050" providerId="LiveId" clId="{2E915E5E-3C7A-4848-A24A-57EE64E41B20}" dt="2020-10-05T08:01:56.110" v="1406" actId="20577"/>
      <pc:docMkLst>
        <pc:docMk/>
      </pc:docMkLst>
      <pc:sldChg chg="addSp modSp mod setBg">
        <pc:chgData name="Sia Ghassemi" userId="13870a8fba196050" providerId="LiveId" clId="{2E915E5E-3C7A-4848-A24A-57EE64E41B20}" dt="2020-10-05T07:48:38.274" v="325" actId="20577"/>
        <pc:sldMkLst>
          <pc:docMk/>
          <pc:sldMk cId="912287774" sldId="259"/>
        </pc:sldMkLst>
        <pc:spChg chg="mod">
          <ac:chgData name="Sia Ghassemi" userId="13870a8fba196050" providerId="LiveId" clId="{2E915E5E-3C7A-4848-A24A-57EE64E41B20}" dt="2020-10-05T07:45:14.438" v="11" actId="20577"/>
          <ac:spMkLst>
            <pc:docMk/>
            <pc:sldMk cId="912287774" sldId="259"/>
            <ac:spMk id="2" creationId="{D649E876-1936-40A2-85FF-B3C852F43F46}"/>
          </ac:spMkLst>
        </pc:spChg>
        <pc:spChg chg="mod">
          <ac:chgData name="Sia Ghassemi" userId="13870a8fba196050" providerId="LiveId" clId="{2E915E5E-3C7A-4848-A24A-57EE64E41B20}" dt="2020-10-05T07:48:38.274" v="325" actId="20577"/>
          <ac:spMkLst>
            <pc:docMk/>
            <pc:sldMk cId="912287774" sldId="259"/>
            <ac:spMk id="3" creationId="{644041A2-81A5-4E81-B1CA-F919D8EBE80D}"/>
          </ac:spMkLst>
        </pc:spChg>
        <pc:spChg chg="add">
          <ac:chgData name="Sia Ghassemi" userId="13870a8fba196050" providerId="LiveId" clId="{2E915E5E-3C7A-4848-A24A-57EE64E41B20}" dt="2020-10-05T07:45:01.224" v="1" actId="26606"/>
          <ac:spMkLst>
            <pc:docMk/>
            <pc:sldMk cId="912287774" sldId="259"/>
            <ac:spMk id="9" creationId="{8DCA3673-CDE4-40C5-9FA8-F89874CFBA73}"/>
          </ac:spMkLst>
        </pc:spChg>
        <pc:spChg chg="add">
          <ac:chgData name="Sia Ghassemi" userId="13870a8fba196050" providerId="LiveId" clId="{2E915E5E-3C7A-4848-A24A-57EE64E41B20}" dt="2020-10-05T07:45:01.224" v="1" actId="26606"/>
          <ac:spMkLst>
            <pc:docMk/>
            <pc:sldMk cId="912287774" sldId="259"/>
            <ac:spMk id="13" creationId="{0FFFD040-32A9-4D2B-86CA-599D030A4161}"/>
          </ac:spMkLst>
        </pc:spChg>
        <pc:spChg chg="add">
          <ac:chgData name="Sia Ghassemi" userId="13870a8fba196050" providerId="LiveId" clId="{2E915E5E-3C7A-4848-A24A-57EE64E41B20}" dt="2020-10-05T07:45:01.224" v="1" actId="26606"/>
          <ac:spMkLst>
            <pc:docMk/>
            <pc:sldMk cId="912287774" sldId="259"/>
            <ac:spMk id="15" creationId="{863205CA-B7FF-4C25-A4C8-3BBBCE19D950}"/>
          </ac:spMkLst>
        </pc:spChg>
        <pc:picChg chg="add mod">
          <ac:chgData name="Sia Ghassemi" userId="13870a8fba196050" providerId="LiveId" clId="{2E915E5E-3C7A-4848-A24A-57EE64E41B20}" dt="2020-10-05T07:45:01.224" v="1" actId="26606"/>
          <ac:picMkLst>
            <pc:docMk/>
            <pc:sldMk cId="912287774" sldId="259"/>
            <ac:picMk id="4" creationId="{389A0410-63AE-4CE9-B192-344059A77C84}"/>
          </ac:picMkLst>
        </pc:picChg>
        <pc:picChg chg="add">
          <ac:chgData name="Sia Ghassemi" userId="13870a8fba196050" providerId="LiveId" clId="{2E915E5E-3C7A-4848-A24A-57EE64E41B20}" dt="2020-10-05T07:45:01.224" v="1" actId="26606"/>
          <ac:picMkLst>
            <pc:docMk/>
            <pc:sldMk cId="912287774" sldId="259"/>
            <ac:picMk id="11" creationId="{95756E8F-499C-4533-BBE8-309C3E8D985C}"/>
          </ac:picMkLst>
        </pc:picChg>
        <pc:picChg chg="add">
          <ac:chgData name="Sia Ghassemi" userId="13870a8fba196050" providerId="LiveId" clId="{2E915E5E-3C7A-4848-A24A-57EE64E41B20}" dt="2020-10-05T07:45:01.224" v="1" actId="26606"/>
          <ac:picMkLst>
            <pc:docMk/>
            <pc:sldMk cId="912287774" sldId="259"/>
            <ac:picMk id="17" creationId="{306E3F32-3C1A-4B6E-AF26-8A15A788560F}"/>
          </ac:picMkLst>
        </pc:picChg>
      </pc:sldChg>
      <pc:sldChg chg="addSp delSp modSp add mod setBg">
        <pc:chgData name="Sia Ghassemi" userId="13870a8fba196050" providerId="LiveId" clId="{2E915E5E-3C7A-4848-A24A-57EE64E41B20}" dt="2020-10-05T07:49:55.869" v="350" actId="255"/>
        <pc:sldMkLst>
          <pc:docMk/>
          <pc:sldMk cId="926442617" sldId="260"/>
        </pc:sldMkLst>
        <pc:spChg chg="mod ord">
          <ac:chgData name="Sia Ghassemi" userId="13870a8fba196050" providerId="LiveId" clId="{2E915E5E-3C7A-4848-A24A-57EE64E41B20}" dt="2020-10-05T07:49:20.147" v="347" actId="26606"/>
          <ac:spMkLst>
            <pc:docMk/>
            <pc:sldMk cId="926442617" sldId="260"/>
            <ac:spMk id="2" creationId="{B508251A-C89A-4C70-9293-9659FB263C3F}"/>
          </ac:spMkLst>
        </pc:spChg>
        <pc:spChg chg="mod">
          <ac:chgData name="Sia Ghassemi" userId="13870a8fba196050" providerId="LiveId" clId="{2E915E5E-3C7A-4848-A24A-57EE64E41B20}" dt="2020-10-05T07:49:55.869" v="350" actId="255"/>
          <ac:spMkLst>
            <pc:docMk/>
            <pc:sldMk cId="926442617" sldId="260"/>
            <ac:spMk id="3" creationId="{1F5BC488-5C15-44F9-859E-74A67A5BDB45}"/>
          </ac:spMkLst>
        </pc:spChg>
        <pc:spChg chg="add del">
          <ac:chgData name="Sia Ghassemi" userId="13870a8fba196050" providerId="LiveId" clId="{2E915E5E-3C7A-4848-A24A-57EE64E41B20}" dt="2020-10-05T07:49:20.103" v="346" actId="26606"/>
          <ac:spMkLst>
            <pc:docMk/>
            <pc:sldMk cId="926442617" sldId="260"/>
            <ac:spMk id="14" creationId="{7EF5ECB8-D49C-48FB-A93E-88EB2FFDFD42}"/>
          </ac:spMkLst>
        </pc:spChg>
        <pc:spChg chg="add del">
          <ac:chgData name="Sia Ghassemi" userId="13870a8fba196050" providerId="LiveId" clId="{2E915E5E-3C7A-4848-A24A-57EE64E41B20}" dt="2020-10-05T07:49:20.103" v="346" actId="26606"/>
          <ac:spMkLst>
            <pc:docMk/>
            <pc:sldMk cId="926442617" sldId="260"/>
            <ac:spMk id="16" creationId="{411B77A2-BD5C-432D-B52E-C12612C74C17}"/>
          </ac:spMkLst>
        </pc:spChg>
        <pc:spChg chg="add del">
          <ac:chgData name="Sia Ghassemi" userId="13870a8fba196050" providerId="LiveId" clId="{2E915E5E-3C7A-4848-A24A-57EE64E41B20}" dt="2020-10-05T07:49:20.103" v="346" actId="26606"/>
          <ac:spMkLst>
            <pc:docMk/>
            <pc:sldMk cId="926442617" sldId="260"/>
            <ac:spMk id="18" creationId="{1DB71C54-63C1-4B83-8324-BBCEC579C98D}"/>
          </ac:spMkLst>
        </pc:spChg>
        <pc:spChg chg="add del">
          <ac:chgData name="Sia Ghassemi" userId="13870a8fba196050" providerId="LiveId" clId="{2E915E5E-3C7A-4848-A24A-57EE64E41B20}" dt="2020-10-05T07:49:20.103" v="346" actId="26606"/>
          <ac:spMkLst>
            <pc:docMk/>
            <pc:sldMk cId="926442617" sldId="260"/>
            <ac:spMk id="20" creationId="{5D15D940-E187-4030-B313-FDC84AE67B1D}"/>
          </ac:spMkLst>
        </pc:spChg>
        <pc:spChg chg="add del">
          <ac:chgData name="Sia Ghassemi" userId="13870a8fba196050" providerId="LiveId" clId="{2E915E5E-3C7A-4848-A24A-57EE64E41B20}" dt="2020-10-05T07:49:20.103" v="346" actId="26606"/>
          <ac:spMkLst>
            <pc:docMk/>
            <pc:sldMk cId="926442617" sldId="260"/>
            <ac:spMk id="22" creationId="{76E38F34-66D8-4203-B16C-14AC202484F6}"/>
          </ac:spMkLst>
        </pc:spChg>
        <pc:spChg chg="add">
          <ac:chgData name="Sia Ghassemi" userId="13870a8fba196050" providerId="LiveId" clId="{2E915E5E-3C7A-4848-A24A-57EE64E41B20}" dt="2020-10-05T07:49:20.147" v="347" actId="26606"/>
          <ac:spMkLst>
            <pc:docMk/>
            <pc:sldMk cId="926442617" sldId="260"/>
            <ac:spMk id="24" creationId="{4B0FA309-807F-4C17-98EF-A3BA7388E213}"/>
          </ac:spMkLst>
        </pc:spChg>
        <pc:spChg chg="add">
          <ac:chgData name="Sia Ghassemi" userId="13870a8fba196050" providerId="LiveId" clId="{2E915E5E-3C7A-4848-A24A-57EE64E41B20}" dt="2020-10-05T07:49:20.147" v="347" actId="26606"/>
          <ac:spMkLst>
            <pc:docMk/>
            <pc:sldMk cId="926442617" sldId="260"/>
            <ac:spMk id="26" creationId="{C8FA1749-B91A-40E7-AD01-0B9C9C6AF74E}"/>
          </ac:spMkLst>
        </pc:spChg>
        <pc:spChg chg="add">
          <ac:chgData name="Sia Ghassemi" userId="13870a8fba196050" providerId="LiveId" clId="{2E915E5E-3C7A-4848-A24A-57EE64E41B20}" dt="2020-10-05T07:49:20.147" v="347" actId="26606"/>
          <ac:spMkLst>
            <pc:docMk/>
            <pc:sldMk cId="926442617" sldId="260"/>
            <ac:spMk id="28" creationId="{700676C8-6DE8-47DD-9A23-D42063A12E10}"/>
          </ac:spMkLst>
        </pc:spChg>
        <pc:picChg chg="add del">
          <ac:chgData name="Sia Ghassemi" userId="13870a8fba196050" providerId="LiveId" clId="{2E915E5E-3C7A-4848-A24A-57EE64E41B20}" dt="2020-10-05T07:49:20.103" v="346" actId="26606"/>
          <ac:picMkLst>
            <pc:docMk/>
            <pc:sldMk cId="926442617" sldId="260"/>
            <ac:picMk id="8" creationId="{AC3E6C53-102E-4ACA-BCBB-3CC973B99486}"/>
          </ac:picMkLst>
        </pc:picChg>
        <pc:picChg chg="add del">
          <ac:chgData name="Sia Ghassemi" userId="13870a8fba196050" providerId="LiveId" clId="{2E915E5E-3C7A-4848-A24A-57EE64E41B20}" dt="2020-10-05T07:49:20.103" v="346" actId="26606"/>
          <ac:picMkLst>
            <pc:docMk/>
            <pc:sldMk cId="926442617" sldId="260"/>
            <ac:picMk id="10" creationId="{17B2B42C-0777-4D6E-9432-535281803A88}"/>
          </ac:picMkLst>
        </pc:picChg>
        <pc:picChg chg="add del">
          <ac:chgData name="Sia Ghassemi" userId="13870a8fba196050" providerId="LiveId" clId="{2E915E5E-3C7A-4848-A24A-57EE64E41B20}" dt="2020-10-05T07:49:20.103" v="346" actId="26606"/>
          <ac:picMkLst>
            <pc:docMk/>
            <pc:sldMk cId="926442617" sldId="260"/>
            <ac:picMk id="12" creationId="{EFEAAB60-93E2-4DC6-99AC-939637BCE864}"/>
          </ac:picMkLst>
        </pc:picChg>
        <pc:picChg chg="add">
          <ac:chgData name="Sia Ghassemi" userId="13870a8fba196050" providerId="LiveId" clId="{2E915E5E-3C7A-4848-A24A-57EE64E41B20}" dt="2020-10-05T07:49:20.147" v="347" actId="26606"/>
          <ac:picMkLst>
            <pc:docMk/>
            <pc:sldMk cId="926442617" sldId="260"/>
            <ac:picMk id="25" creationId="{2642A87B-CAE9-4F8F-B293-28388E45D9EE}"/>
          </ac:picMkLst>
        </pc:picChg>
        <pc:picChg chg="add">
          <ac:chgData name="Sia Ghassemi" userId="13870a8fba196050" providerId="LiveId" clId="{2E915E5E-3C7A-4848-A24A-57EE64E41B20}" dt="2020-10-05T07:49:20.147" v="347" actId="26606"/>
          <ac:picMkLst>
            <pc:docMk/>
            <pc:sldMk cId="926442617" sldId="260"/>
            <ac:picMk id="27" creationId="{3B7A934F-FFF7-4353-83D3-4EF66E93EEF8}"/>
          </ac:picMkLst>
        </pc:picChg>
      </pc:sldChg>
      <pc:sldChg chg="modSp add">
        <pc:chgData name="Sia Ghassemi" userId="13870a8fba196050" providerId="LiveId" clId="{2E915E5E-3C7A-4848-A24A-57EE64E41B20}" dt="2020-10-05T07:54:01.097" v="626" actId="20577"/>
        <pc:sldMkLst>
          <pc:docMk/>
          <pc:sldMk cId="1551592826" sldId="261"/>
        </pc:sldMkLst>
        <pc:spChg chg="mod">
          <ac:chgData name="Sia Ghassemi" userId="13870a8fba196050" providerId="LiveId" clId="{2E915E5E-3C7A-4848-A24A-57EE64E41B20}" dt="2020-10-05T07:50:02.702" v="354" actId="20577"/>
          <ac:spMkLst>
            <pc:docMk/>
            <pc:sldMk cId="1551592826" sldId="261"/>
            <ac:spMk id="2" creationId="{7BF170E2-D561-4123-B81D-A6E6EC2FD6EC}"/>
          </ac:spMkLst>
        </pc:spChg>
        <pc:spChg chg="mod">
          <ac:chgData name="Sia Ghassemi" userId="13870a8fba196050" providerId="LiveId" clId="{2E915E5E-3C7A-4848-A24A-57EE64E41B20}" dt="2020-10-05T07:54:01.097" v="626" actId="20577"/>
          <ac:spMkLst>
            <pc:docMk/>
            <pc:sldMk cId="1551592826" sldId="261"/>
            <ac:spMk id="3" creationId="{E552B5A1-EB42-470C-B2B3-325C29831013}"/>
          </ac:spMkLst>
        </pc:spChg>
      </pc:sldChg>
      <pc:sldChg chg="modSp add">
        <pc:chgData name="Sia Ghassemi" userId="13870a8fba196050" providerId="LiveId" clId="{2E915E5E-3C7A-4848-A24A-57EE64E41B20}" dt="2020-10-05T07:57:14.560" v="921" actId="20577"/>
        <pc:sldMkLst>
          <pc:docMk/>
          <pc:sldMk cId="2700508343" sldId="262"/>
        </pc:sldMkLst>
        <pc:spChg chg="mod">
          <ac:chgData name="Sia Ghassemi" userId="13870a8fba196050" providerId="LiveId" clId="{2E915E5E-3C7A-4848-A24A-57EE64E41B20}" dt="2020-10-05T07:54:39.493" v="651" actId="20577"/>
          <ac:spMkLst>
            <pc:docMk/>
            <pc:sldMk cId="2700508343" sldId="262"/>
            <ac:spMk id="2" creationId="{407E2E08-7A59-470D-A3A5-1D8C39AEEC60}"/>
          </ac:spMkLst>
        </pc:spChg>
        <pc:spChg chg="mod">
          <ac:chgData name="Sia Ghassemi" userId="13870a8fba196050" providerId="LiveId" clId="{2E915E5E-3C7A-4848-A24A-57EE64E41B20}" dt="2020-10-05T07:57:14.560" v="921" actId="20577"/>
          <ac:spMkLst>
            <pc:docMk/>
            <pc:sldMk cId="2700508343" sldId="262"/>
            <ac:spMk id="3" creationId="{29F83B5C-145F-4231-ABDA-87010EEBBEAD}"/>
          </ac:spMkLst>
        </pc:spChg>
      </pc:sldChg>
      <pc:sldChg chg="modSp add">
        <pc:chgData name="Sia Ghassemi" userId="13870a8fba196050" providerId="LiveId" clId="{2E915E5E-3C7A-4848-A24A-57EE64E41B20}" dt="2020-10-05T07:59:01.589" v="1091" actId="20577"/>
        <pc:sldMkLst>
          <pc:docMk/>
          <pc:sldMk cId="4256661210" sldId="263"/>
        </pc:sldMkLst>
        <pc:spChg chg="mod">
          <ac:chgData name="Sia Ghassemi" userId="13870a8fba196050" providerId="LiveId" clId="{2E915E5E-3C7A-4848-A24A-57EE64E41B20}" dt="2020-10-05T07:57:24.282" v="930" actId="20577"/>
          <ac:spMkLst>
            <pc:docMk/>
            <pc:sldMk cId="4256661210" sldId="263"/>
            <ac:spMk id="2" creationId="{366CBED7-6CDA-4A23-84F8-3A7E2BC1CBAF}"/>
          </ac:spMkLst>
        </pc:spChg>
        <pc:spChg chg="mod">
          <ac:chgData name="Sia Ghassemi" userId="13870a8fba196050" providerId="LiveId" clId="{2E915E5E-3C7A-4848-A24A-57EE64E41B20}" dt="2020-10-05T07:59:01.589" v="1091" actId="20577"/>
          <ac:spMkLst>
            <pc:docMk/>
            <pc:sldMk cId="4256661210" sldId="263"/>
            <ac:spMk id="3" creationId="{355EA0C5-19AA-4814-9B52-726552916AFF}"/>
          </ac:spMkLst>
        </pc:spChg>
      </pc:sldChg>
      <pc:sldChg chg="modSp add">
        <pc:chgData name="Sia Ghassemi" userId="13870a8fba196050" providerId="LiveId" clId="{2E915E5E-3C7A-4848-A24A-57EE64E41B20}" dt="2020-10-05T08:01:56.110" v="1406" actId="20577"/>
        <pc:sldMkLst>
          <pc:docMk/>
          <pc:sldMk cId="2729563602" sldId="264"/>
        </pc:sldMkLst>
        <pc:spChg chg="mod">
          <ac:chgData name="Sia Ghassemi" userId="13870a8fba196050" providerId="LiveId" clId="{2E915E5E-3C7A-4848-A24A-57EE64E41B20}" dt="2020-10-05T07:59:17.383" v="1101" actId="20577"/>
          <ac:spMkLst>
            <pc:docMk/>
            <pc:sldMk cId="2729563602" sldId="264"/>
            <ac:spMk id="2" creationId="{4901FB0B-8C5E-43F5-A013-F8B7AAD25FEF}"/>
          </ac:spMkLst>
        </pc:spChg>
        <pc:spChg chg="mod">
          <ac:chgData name="Sia Ghassemi" userId="13870a8fba196050" providerId="LiveId" clId="{2E915E5E-3C7A-4848-A24A-57EE64E41B20}" dt="2020-10-05T08:01:56.110" v="1406" actId="20577"/>
          <ac:spMkLst>
            <pc:docMk/>
            <pc:sldMk cId="2729563602" sldId="264"/>
            <ac:spMk id="3" creationId="{7AAC0880-2EC0-457C-8ACD-D2D774EF52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CB3-8531-4AF6-9997-9A6026B4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Broadcasting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80737-DFB3-4B27-B516-55402914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51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363-5A76-44FF-845D-F8CC4090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516E-20B9-4D54-9010-BECE26BE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 Studio</a:t>
            </a:r>
          </a:p>
          <a:p>
            <a:r>
              <a:rPr lang="en-GB" dirty="0"/>
              <a:t>NDI</a:t>
            </a:r>
          </a:p>
          <a:p>
            <a:r>
              <a:rPr lang="en-GB" dirty="0"/>
              <a:t>Teams/Skype/Zoom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Azure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975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52F9-8CA6-4F27-B718-54CDB2F6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 Studio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F611-B7AD-4529-B79B-E7EEB3BC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Broadcaster Studio (github.com/</a:t>
            </a:r>
            <a:r>
              <a:rPr lang="en-GB" dirty="0" err="1"/>
              <a:t>obsproject</a:t>
            </a:r>
            <a:r>
              <a:rPr lang="en-GB" dirty="0"/>
              <a:t>/</a:t>
            </a:r>
            <a:r>
              <a:rPr lang="en-GB" dirty="0" err="1"/>
              <a:t>obs</a:t>
            </a:r>
            <a:r>
              <a:rPr lang="en-GB" dirty="0"/>
              <a:t>-studio)</a:t>
            </a:r>
          </a:p>
          <a:p>
            <a:r>
              <a:rPr lang="en-GB" dirty="0" err="1"/>
              <a:t>SceneCollection</a:t>
            </a:r>
            <a:endParaRPr lang="en-GB" dirty="0"/>
          </a:p>
          <a:p>
            <a:r>
              <a:rPr lang="en-GB" dirty="0"/>
              <a:t>Transitions</a:t>
            </a:r>
          </a:p>
          <a:p>
            <a:r>
              <a:rPr lang="en-GB" dirty="0"/>
              <a:t>Virtual Camera (V26+)</a:t>
            </a:r>
          </a:p>
          <a:p>
            <a:r>
              <a:rPr lang="en-GB" dirty="0"/>
              <a:t>NDI Support</a:t>
            </a:r>
          </a:p>
          <a:p>
            <a:r>
              <a:rPr lang="en-GB" dirty="0"/>
              <a:t>Plugin System</a:t>
            </a:r>
          </a:p>
          <a:p>
            <a:r>
              <a:rPr lang="en-GB" dirty="0"/>
              <a:t>WS-Plugin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5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E876-1936-40A2-85FF-B3C852F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GB" sz="2400" dirty="0"/>
              <a:t>OBS Studio</a:t>
            </a:r>
            <a:endParaRPr lang="en-DE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41A2-81A5-4E81-B1CA-F919D8EB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4441486"/>
          </a:xfrm>
        </p:spPr>
        <p:txBody>
          <a:bodyPr>
            <a:normAutofit/>
          </a:bodyPr>
          <a:lstStyle/>
          <a:p>
            <a:r>
              <a:rPr lang="en-GB" sz="1400" dirty="0"/>
              <a:t>Create Scenes</a:t>
            </a:r>
          </a:p>
          <a:p>
            <a:r>
              <a:rPr lang="en-GB" sz="1400" dirty="0"/>
              <a:t>Add Sources to Scene</a:t>
            </a:r>
          </a:p>
          <a:p>
            <a:pPr lvl="1"/>
            <a:r>
              <a:rPr lang="en-GB" sz="1000" dirty="0"/>
              <a:t>Audio Capture</a:t>
            </a:r>
          </a:p>
          <a:p>
            <a:pPr lvl="1"/>
            <a:r>
              <a:rPr lang="en-GB" sz="1000" dirty="0"/>
              <a:t>Video Capture</a:t>
            </a:r>
          </a:p>
          <a:p>
            <a:pPr lvl="1"/>
            <a:r>
              <a:rPr lang="en-GB" sz="1000" dirty="0"/>
              <a:t>NDI</a:t>
            </a:r>
          </a:p>
          <a:p>
            <a:pPr lvl="1"/>
            <a:r>
              <a:rPr lang="en-GB" sz="1000" dirty="0" err="1"/>
              <a:t>Color</a:t>
            </a:r>
            <a:r>
              <a:rPr lang="en-GB" sz="1000" dirty="0"/>
              <a:t> Source</a:t>
            </a:r>
          </a:p>
          <a:p>
            <a:pPr lvl="1"/>
            <a:r>
              <a:rPr lang="en-GB" sz="1000" dirty="0"/>
              <a:t>Browser</a:t>
            </a:r>
          </a:p>
          <a:p>
            <a:pPr lvl="1"/>
            <a:r>
              <a:rPr lang="en-GB" sz="1000" dirty="0"/>
              <a:t>Display Capture</a:t>
            </a:r>
          </a:p>
          <a:p>
            <a:pPr lvl="1"/>
            <a:r>
              <a:rPr lang="en-GB" sz="1000" dirty="0"/>
              <a:t>Window Capture</a:t>
            </a:r>
          </a:p>
          <a:p>
            <a:pPr lvl="1"/>
            <a:r>
              <a:rPr lang="en-GB" sz="1000" dirty="0"/>
              <a:t>Game Capture</a:t>
            </a:r>
          </a:p>
          <a:p>
            <a:pPr lvl="1"/>
            <a:r>
              <a:rPr lang="en-GB" sz="1000" dirty="0"/>
              <a:t>Image/Slideshow</a:t>
            </a:r>
          </a:p>
          <a:p>
            <a:pPr lvl="1"/>
            <a:r>
              <a:rPr lang="en-GB" sz="1000" dirty="0"/>
              <a:t>Media</a:t>
            </a:r>
          </a:p>
          <a:p>
            <a:pPr lvl="1"/>
            <a:r>
              <a:rPr lang="en-GB" sz="1000" dirty="0"/>
              <a:t>Text</a:t>
            </a:r>
          </a:p>
          <a:p>
            <a:pPr lvl="1"/>
            <a:r>
              <a:rPr lang="en-GB" sz="1000" dirty="0"/>
              <a:t>Scenes</a:t>
            </a:r>
          </a:p>
          <a:p>
            <a:r>
              <a:rPr lang="en-GB" sz="1400" dirty="0"/>
              <a:t>Choose Transition between Scenes</a:t>
            </a:r>
          </a:p>
          <a:p>
            <a:pPr lvl="1"/>
            <a:r>
              <a:rPr lang="en-GB" sz="1000" dirty="0"/>
              <a:t>Simple</a:t>
            </a:r>
          </a:p>
          <a:p>
            <a:pPr lvl="1"/>
            <a:r>
              <a:rPr lang="en-GB" sz="1000" dirty="0" err="1"/>
              <a:t>Luma</a:t>
            </a:r>
            <a:r>
              <a:rPr lang="en-GB" sz="1000" dirty="0"/>
              <a:t> Wipe</a:t>
            </a:r>
          </a:p>
          <a:p>
            <a:pPr lvl="1"/>
            <a:r>
              <a:rPr lang="en-GB" sz="1000" dirty="0"/>
              <a:t>Stinger</a:t>
            </a:r>
          </a:p>
          <a:p>
            <a:r>
              <a:rPr lang="en-GB" sz="1400" dirty="0"/>
              <a:t>Start Streaming/Recording/Cam</a:t>
            </a:r>
            <a:endParaRPr lang="en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0410-63AE-4CE9-B192-344059A7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14930"/>
            <a:ext cx="6269479" cy="40281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2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8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251A-C89A-4C70-9293-9659FB26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OBS Studio</a:t>
            </a:r>
            <a:endParaRPr lang="en-DE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C488-5C15-44F9-859E-74A67A5B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FFFFFF"/>
                </a:solidFill>
              </a:rPr>
              <a:t>Demo</a:t>
            </a:r>
            <a:endParaRPr lang="en-DE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70E2-D561-4123-B81D-A6E6EC2F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NDI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B5A1-EB42-470C-B2B3-325C2983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 Device Interface (by </a:t>
            </a:r>
            <a:r>
              <a:rPr lang="en-GB" dirty="0" err="1"/>
              <a:t>NewTek</a:t>
            </a:r>
            <a:r>
              <a:rPr lang="en-GB" dirty="0"/>
              <a:t>)</a:t>
            </a:r>
          </a:p>
          <a:p>
            <a:r>
              <a:rPr lang="en-GB" dirty="0"/>
              <a:t>Broadcast Audio/Video Sources over the Network (TCP/UPD)</a:t>
            </a:r>
          </a:p>
          <a:p>
            <a:r>
              <a:rPr lang="en-GB" dirty="0"/>
              <a:t>Supported by many devices</a:t>
            </a:r>
          </a:p>
          <a:p>
            <a:r>
              <a:rPr lang="en-GB" dirty="0"/>
              <a:t>Appliances for non NDI Devices</a:t>
            </a:r>
          </a:p>
          <a:p>
            <a:r>
              <a:rPr lang="en-GB" dirty="0"/>
              <a:t>Software for non NDI Devices</a:t>
            </a:r>
          </a:p>
          <a:p>
            <a:r>
              <a:rPr lang="en-GB" dirty="0"/>
              <a:t>Supported by Teams and Skype (audio still a mess)</a:t>
            </a:r>
          </a:p>
          <a:p>
            <a:r>
              <a:rPr lang="en-GB" dirty="0"/>
              <a:t>Available as Source in OBS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15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2E08-7A59-470D-A3A5-1D8C39A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Teams/Skype/Zoom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3B5C-145F-4231-ABDA-87010EEB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Bring your Skype/Teams Guests into OBS using NDI</a:t>
            </a:r>
          </a:p>
          <a:p>
            <a:r>
              <a:rPr lang="en-GB" dirty="0"/>
              <a:t>Use OBS Virtual Cam to make your own Transitions und Layout for presentations</a:t>
            </a:r>
          </a:p>
          <a:p>
            <a:r>
              <a:rPr lang="en-GB" dirty="0"/>
              <a:t>No Screenshare needed, add your Cams Video to the feed</a:t>
            </a:r>
          </a:p>
        </p:txBody>
      </p:sp>
    </p:spTree>
    <p:extLst>
      <p:ext uri="{BB962C8B-B14F-4D97-AF65-F5344CB8AC3E}">
        <p14:creationId xmlns:p14="http://schemas.microsoft.com/office/powerpoint/2010/main" val="270050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BED7-6CDA-4A23-84F8-3A7E2BC1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A0C5-19AA-4814-9B52-72655291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Streaming Hardware</a:t>
            </a:r>
          </a:p>
          <a:p>
            <a:pPr lvl="1"/>
            <a:r>
              <a:rPr lang="en-GB" dirty="0" err="1"/>
              <a:t>Streamdeck</a:t>
            </a:r>
            <a:endParaRPr lang="en-GB" dirty="0"/>
          </a:p>
          <a:p>
            <a:pPr lvl="1"/>
            <a:r>
              <a:rPr lang="en-GB" dirty="0"/>
              <a:t>Lights</a:t>
            </a:r>
          </a:p>
          <a:p>
            <a:pPr lvl="1"/>
            <a:r>
              <a:rPr lang="en-GB" dirty="0"/>
              <a:t>Capture Cards for external sources</a:t>
            </a:r>
          </a:p>
          <a:p>
            <a:pPr lvl="1"/>
            <a:r>
              <a:rPr lang="en-GB" dirty="0"/>
              <a:t>Pro Microphone</a:t>
            </a:r>
          </a:p>
          <a:p>
            <a:r>
              <a:rPr lang="en-GB" dirty="0"/>
              <a:t>NDI Hardware</a:t>
            </a:r>
          </a:p>
          <a:p>
            <a:pPr lvl="1"/>
            <a:r>
              <a:rPr lang="en-GB" dirty="0"/>
              <a:t>Cameras</a:t>
            </a:r>
          </a:p>
          <a:p>
            <a:pPr lvl="1"/>
            <a:r>
              <a:rPr lang="en-GB" dirty="0"/>
              <a:t>HDMI to NDI converters</a:t>
            </a:r>
          </a:p>
          <a:p>
            <a:pPr lvl="1"/>
            <a:r>
              <a:rPr lang="en-GB" dirty="0"/>
              <a:t>NDI Studio Hardware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666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B0B-8C5E-43F5-A013-F8B7AAD2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0880-2EC0-457C-8ACD-D2D774EF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Azure VMs for Streaming</a:t>
            </a:r>
          </a:p>
          <a:p>
            <a:pPr lvl="1"/>
            <a:r>
              <a:rPr lang="en-GB" dirty="0"/>
              <a:t>One VM for Teams/Skype</a:t>
            </a:r>
          </a:p>
          <a:p>
            <a:pPr lvl="1"/>
            <a:r>
              <a:rPr lang="en-GB" dirty="0"/>
              <a:t>One VM (GPU Support) for OBS</a:t>
            </a:r>
          </a:p>
          <a:p>
            <a:pPr lvl="1"/>
            <a:r>
              <a:rPr lang="en-GB" dirty="0"/>
              <a:t>Both on same VNET for NDI</a:t>
            </a:r>
          </a:p>
          <a:p>
            <a:pPr lvl="1"/>
            <a:r>
              <a:rPr lang="en-GB" dirty="0"/>
              <a:t>Azure Files Share for Recordings</a:t>
            </a:r>
          </a:p>
          <a:p>
            <a:pPr lvl="1"/>
            <a:r>
              <a:rPr lang="en-GB" dirty="0"/>
              <a:t>Use OBS WS-Plugin for control</a:t>
            </a:r>
          </a:p>
          <a:p>
            <a:pPr lvl="1"/>
            <a:r>
              <a:rPr lang="en-GB" dirty="0"/>
              <a:t>Use Web App for WS-Frontend with access to the </a:t>
            </a:r>
            <a:r>
              <a:rPr lang="en-GB"/>
              <a:t>OBS VNET</a:t>
            </a:r>
            <a:endParaRPr lang="en-GB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95636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Broadcasting</vt:lpstr>
      <vt:lpstr>Agenda</vt:lpstr>
      <vt:lpstr>OBS Studio</vt:lpstr>
      <vt:lpstr>OBS Studio</vt:lpstr>
      <vt:lpstr>OBS Studio</vt:lpstr>
      <vt:lpstr>NDI</vt:lpstr>
      <vt:lpstr>Teams/Skype/Zoom</vt:lpstr>
      <vt:lpstr>Hardware</vt:lpstr>
      <vt:lpstr>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Broadcasting</dc:title>
  <dc:creator>Sia Ghassemi</dc:creator>
  <cp:lastModifiedBy>Sia Ghassemi</cp:lastModifiedBy>
  <cp:revision>1</cp:revision>
  <dcterms:created xsi:type="dcterms:W3CDTF">2020-10-05T07:49:20Z</dcterms:created>
  <dcterms:modified xsi:type="dcterms:W3CDTF">2020-10-05T08:02:02Z</dcterms:modified>
</cp:coreProperties>
</file>