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issues/11159" TargetMode="External"/><Relationship Id="rId2" Type="http://schemas.openxmlformats.org/officeDocument/2006/relationships/hyperlink" Target="https://github.com/dotnet/csharplang/issues/1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BD5-9165-4378-8A0A-5A3A096A9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Extension Everything!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FE41A-C192-4D4E-BE5E-F4D9A6E8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proposal champion</a:t>
            </a:r>
          </a:p>
        </p:txBody>
      </p:sp>
    </p:spTree>
    <p:extLst>
      <p:ext uri="{BB962C8B-B14F-4D97-AF65-F5344CB8AC3E}">
        <p14:creationId xmlns:p14="http://schemas.microsoft.com/office/powerpoint/2010/main" val="252806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201D-D687-4AB6-8722-78BE8786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C4A0F-CD80-4459-9030-D0C3532F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a proposal!</a:t>
            </a:r>
          </a:p>
          <a:p>
            <a:r>
              <a:rPr lang="en-US" dirty="0"/>
              <a:t>But a champion!</a:t>
            </a:r>
          </a:p>
          <a:p>
            <a:r>
              <a:rPr lang="en-US" dirty="0"/>
              <a:t>Planned for C# x.0</a:t>
            </a:r>
          </a:p>
          <a:p>
            <a:r>
              <a:rPr lang="en-US" dirty="0"/>
              <a:t>What about generics?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E7675-A848-46A1-B023-600BEAD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Thank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85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6AEE-1A6F-41D1-BFE8-7C044062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DA3A-53DD-47FE-9CBA-8181F3F1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CSharpLang</a:t>
            </a:r>
            <a:r>
              <a:rPr lang="en-US" dirty="0"/>
              <a:t>-GitHub: </a:t>
            </a:r>
            <a:r>
              <a:rPr lang="en-US" dirty="0">
                <a:hlinkClick r:id="rId2"/>
              </a:rPr>
              <a:t>https://github.com/dotnet/csharplang/issues/192</a:t>
            </a:r>
            <a:endParaRPr lang="en-US" dirty="0"/>
          </a:p>
          <a:p>
            <a:r>
              <a:rPr lang="en-US" dirty="0"/>
              <a:t>Roslyn-GitHub: </a:t>
            </a:r>
            <a:r>
              <a:rPr lang="en-US" dirty="0">
                <a:hlinkClick r:id="rId3"/>
              </a:rPr>
              <a:t>https://github.com/dotnet/roslyn/issues/11159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5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9926FA0-8ED1-4F3A-B23B-FD94D82C7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102CD9-C25A-4A86-B9D3-D7280D91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A0A09-0BA1-4691-802E-D1E5679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Extension Everything</a:t>
            </a: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5C0D2CD1-A1D9-4B29-9342-0D1548D35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9479" y="572952"/>
            <a:ext cx="3693150" cy="2308218"/>
          </a:xfrm>
          <a:prstGeom prst="rect">
            <a:avLst/>
          </a:prstGeom>
        </p:spPr>
      </p:pic>
      <p:pic>
        <p:nvPicPr>
          <p:cNvPr id="14" name="Picture 13" descr="A fire place sitting in front of a brick building&#10;&#10;Description automatically generated">
            <a:extLst>
              <a:ext uri="{FF2B5EF4-FFF2-40B4-BE49-F238E27FC236}">
                <a16:creationId xmlns:a16="http://schemas.microsoft.com/office/drawing/2014/main" id="{A5FFE352-C808-478D-83CD-91373CB5F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67" y="481108"/>
            <a:ext cx="3322542" cy="249190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676B93-40FB-4FA7-8E89-C24B7B1F8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brush, tool, gear&#10;&#10;Description automatically generated">
            <a:extLst>
              <a:ext uri="{FF2B5EF4-FFF2-40B4-BE49-F238E27FC236}">
                <a16:creationId xmlns:a16="http://schemas.microsoft.com/office/drawing/2014/main" id="{EB766043-A6CB-4F9E-AA96-FF459400A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479" y="3413787"/>
            <a:ext cx="3693150" cy="1938903"/>
          </a:xfrm>
          <a:prstGeom prst="rect">
            <a:avLst/>
          </a:prstGeom>
        </p:spPr>
      </p:pic>
      <p:pic>
        <p:nvPicPr>
          <p:cNvPr id="10" name="Picture 9" descr="A brown horse&#10;&#10;Description automatically generated">
            <a:extLst>
              <a:ext uri="{FF2B5EF4-FFF2-40B4-BE49-F238E27FC236}">
                <a16:creationId xmlns:a16="http://schemas.microsoft.com/office/drawing/2014/main" id="{7579F237-AF67-4443-A96F-1F9777C5F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364" y="3138486"/>
            <a:ext cx="3322542" cy="24919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09D85C-1896-4695-A144-B562AFC58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9F55CD-CB1D-4CB9-98D3-2BC602BC4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6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124F1-00BF-4F26-AF48-D5EF7F3C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/>
              <a:t>C# Extension Methods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B3E8F55-BF17-42B7-9EAB-18B22DD5B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800700"/>
            <a:ext cx="6282919" cy="24974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4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65AB0A90-9081-4E46-82EB-808C4124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7812"/>
          <a:stretch/>
        </p:blipFill>
        <p:spPr>
          <a:xfrm>
            <a:off x="2136225" y="643467"/>
            <a:ext cx="7919550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72AEF-B0A6-4B03-9198-A15A4B54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ICH WILL MEHR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AA3-B661-4C8F-8A18-52B94D28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!</a:t>
            </a:r>
          </a:p>
        </p:txBody>
      </p:sp>
      <p:pic>
        <p:nvPicPr>
          <p:cNvPr id="5" name="Content Placeholder 4" descr="A close up of a sweater&#10;&#10;Description automatically generated">
            <a:extLst>
              <a:ext uri="{FF2B5EF4-FFF2-40B4-BE49-F238E27FC236}">
                <a16:creationId xmlns:a16="http://schemas.microsoft.com/office/drawing/2014/main" id="{DC556282-FC82-4397-8AAE-1155BAD4B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793" y="2016125"/>
            <a:ext cx="6570739" cy="3449638"/>
          </a:xfrm>
        </p:spPr>
      </p:pic>
    </p:spTree>
    <p:extLst>
      <p:ext uri="{BB962C8B-B14F-4D97-AF65-F5344CB8AC3E}">
        <p14:creationId xmlns:p14="http://schemas.microsoft.com/office/powerpoint/2010/main" val="28468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C38DF-E295-44D1-A387-542E07F9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Extension everything!</a:t>
            </a:r>
          </a:p>
        </p:txBody>
      </p:sp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indoor, object&#10;&#10;Description automatically generated">
            <a:extLst>
              <a:ext uri="{FF2B5EF4-FFF2-40B4-BE49-F238E27FC236}">
                <a16:creationId xmlns:a16="http://schemas.microsoft.com/office/drawing/2014/main" id="{52AF06D6-D407-4723-9312-E2D9AA917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954" r="-2" b="-2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42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5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478D67-74DF-427B-8333-1C9124BD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(not included at first)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8CB480-72CF-4B3F-BF47-6D9589BA8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Instance members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Constraints on operators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9DB5A31-431D-4698-8E52-A27A2A46E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7" r="-2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1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FEE58-C56D-496C-A586-A2734C12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/>
              <a:t>Demo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21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847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91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Extension Everything!</vt:lpstr>
      <vt:lpstr>Extension Everything</vt:lpstr>
      <vt:lpstr>C# Extension Methods</vt:lpstr>
      <vt:lpstr>PowerPoint Presentation</vt:lpstr>
      <vt:lpstr>ICH WILL MEHR</vt:lpstr>
      <vt:lpstr>Was Entwickler Wollen!</vt:lpstr>
      <vt:lpstr>Extension everything!</vt:lpstr>
      <vt:lpstr>(not included at first)</vt:lpstr>
      <vt:lpstr>Demo</vt:lpstr>
      <vt:lpstr>warning</vt:lpstr>
      <vt:lpstr>Thank you!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Everything!</dc:title>
  <dc:creator>Sia Ghassemi</dc:creator>
  <cp:lastModifiedBy>Sia Ghassemi</cp:lastModifiedBy>
  <cp:revision>4</cp:revision>
  <dcterms:created xsi:type="dcterms:W3CDTF">2018-11-27T17:01:59Z</dcterms:created>
  <dcterms:modified xsi:type="dcterms:W3CDTF">2018-11-28T14:27:41Z</dcterms:modified>
</cp:coreProperties>
</file>