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9" r:id="rId4"/>
    <p:sldId id="258" r:id="rId5"/>
    <p:sldId id="259" r:id="rId6"/>
    <p:sldId id="268" r:id="rId7"/>
    <p:sldId id="270" r:id="rId8"/>
    <p:sldId id="273" r:id="rId9"/>
    <p:sldId id="260" r:id="rId10"/>
    <p:sldId id="261" r:id="rId11"/>
    <p:sldId id="262" r:id="rId12"/>
    <p:sldId id="265" r:id="rId13"/>
    <p:sldId id="264" r:id="rId14"/>
    <p:sldId id="266" r:id="rId15"/>
    <p:sldId id="267" r:id="rId16"/>
    <p:sldId id="274" r:id="rId17"/>
    <p:sldId id="272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0405-DCB9-455D-A9F8-45313876F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Eventsourcing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4B11C-B7A8-4DFE-BC0D-F31B256E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Time to rethink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8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49BE-549D-4E80-B944-BAAFC757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3642-57E9-4674-87E1-CCD09ED8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work chain of blocks described 1991 by Stuart Haber and W. Scott </a:t>
            </a:r>
            <a:r>
              <a:rPr lang="en-US" dirty="0" err="1"/>
              <a:t>Stornetta</a:t>
            </a:r>
            <a:endParaRPr lang="en-US" dirty="0"/>
          </a:p>
          <a:p>
            <a:r>
              <a:rPr lang="en-US" dirty="0"/>
              <a:t>Described as </a:t>
            </a:r>
            <a:r>
              <a:rPr lang="en-US" dirty="0" err="1"/>
              <a:t>EventSourcing</a:t>
            </a:r>
            <a:r>
              <a:rPr lang="en-US" dirty="0"/>
              <a:t> 2005 by Martin Fowler</a:t>
            </a:r>
          </a:p>
          <a:p>
            <a:r>
              <a:rPr lang="en-US" dirty="0"/>
              <a:t>Blockchain – 2008 by Satoshi Nakamoto</a:t>
            </a:r>
          </a:p>
        </p:txBody>
      </p:sp>
    </p:spTree>
    <p:extLst>
      <p:ext uri="{BB962C8B-B14F-4D97-AF65-F5344CB8AC3E}">
        <p14:creationId xmlns:p14="http://schemas.microsoft.com/office/powerpoint/2010/main" val="81657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5790-F04B-42F0-BFF0-A0CB2B78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32B6-535D-4F74-95D5-81FDE118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Only safe events (transaction log)</a:t>
            </a:r>
          </a:p>
          <a:p>
            <a:r>
              <a:rPr lang="en-CA" sz="3200" dirty="0"/>
              <a:t>Append only data store for events</a:t>
            </a:r>
          </a:p>
          <a:p>
            <a:r>
              <a:rPr lang="en-CA" sz="3200" dirty="0"/>
              <a:t>Ledger</a:t>
            </a:r>
          </a:p>
          <a:p>
            <a:r>
              <a:rPr lang="en-CA" sz="3200" dirty="0"/>
              <a:t>Once created, always true</a:t>
            </a:r>
          </a:p>
          <a:p>
            <a:r>
              <a:rPr lang="en-CA" sz="3200" dirty="0"/>
              <a:t>Current state by replay of all events</a:t>
            </a:r>
          </a:p>
          <a:p>
            <a:r>
              <a:rPr lang="en-CA" sz="3200" dirty="0"/>
              <a:t>Dynamic Views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573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3ED7-D119-4856-9242-F49A40FF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6023D-9B25-460F-8EC7-F3E730863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EAF0E-9B4C-4F87-8EE1-C84377C53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1" y="1231619"/>
            <a:ext cx="7583260" cy="42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DE03-21E5-473A-BCA4-A5CC1792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1EB40-8A27-4400-B674-C42C777F9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D7C545-49F8-4874-A477-A0119D30F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32" y="250372"/>
            <a:ext cx="4700968" cy="6050423"/>
          </a:xfrm>
        </p:spPr>
      </p:pic>
    </p:spTree>
    <p:extLst>
      <p:ext uri="{BB962C8B-B14F-4D97-AF65-F5344CB8AC3E}">
        <p14:creationId xmlns:p14="http://schemas.microsoft.com/office/powerpoint/2010/main" val="35429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B40F-2EFC-494C-AE13-210588BE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95342-0133-434A-BDD0-CAB319C3E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1BD1E001-05F1-491E-93F8-B64A5CE23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59" y="359228"/>
            <a:ext cx="7504611" cy="6145444"/>
          </a:xfrm>
        </p:spPr>
      </p:pic>
    </p:spTree>
    <p:extLst>
      <p:ext uri="{BB962C8B-B14F-4D97-AF65-F5344CB8AC3E}">
        <p14:creationId xmlns:p14="http://schemas.microsoft.com/office/powerpoint/2010/main" val="202452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810E-FF9F-4A55-B995-C846EAA4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</a:t>
            </a:r>
            <a:r>
              <a:rPr lang="en-CA" dirty="0" err="1"/>
              <a:t>sorucing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EA788-F6C7-4F64-A9E2-8963064B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3FF27-58FD-4DA5-87F5-90620A67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7" y="362857"/>
            <a:ext cx="7705940" cy="58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7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DFD8-B8A6-42E7-A055-88E2E0A8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9699"/>
            <a:ext cx="12192000" cy="2745957"/>
          </a:xfrm>
        </p:spPr>
        <p:txBody>
          <a:bodyPr>
            <a:normAutofit/>
          </a:bodyPr>
          <a:lstStyle/>
          <a:p>
            <a:pPr algn="ctr"/>
            <a:r>
              <a:rPr lang="en-CA" sz="9600" dirty="0" err="1"/>
              <a:t>POssibilities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0211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111F-D606-4A09-AF57-96017913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Possiblities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CCAF-23A9-4BF6-AD0C-745A8B7D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information as I need it</a:t>
            </a:r>
          </a:p>
          <a:p>
            <a:r>
              <a:rPr lang="en-CA" dirty="0"/>
              <a:t>Create information from historical data</a:t>
            </a:r>
          </a:p>
          <a:p>
            <a:r>
              <a:rPr lang="en-CA" dirty="0"/>
              <a:t>Provide information much faster</a:t>
            </a:r>
          </a:p>
          <a:p>
            <a:r>
              <a:rPr lang="en-CA" dirty="0"/>
              <a:t>Be </a:t>
            </a:r>
            <a:r>
              <a:rPr lang="en-CA" dirty="0" err="1"/>
              <a:t>realy</a:t>
            </a:r>
            <a:r>
              <a:rPr lang="en-CA" dirty="0"/>
              <a:t>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1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2C30-3282-48AD-BE28-234FDE67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Gotchas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F6FD-6F5B-4541-9C9F-CC39C725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Rethinking how to work with data</a:t>
            </a:r>
          </a:p>
          <a:p>
            <a:pPr lvl="1"/>
            <a:r>
              <a:rPr lang="en-CA" dirty="0"/>
              <a:t>DDD can help</a:t>
            </a:r>
          </a:p>
          <a:p>
            <a:r>
              <a:rPr lang="en-CA" dirty="0"/>
              <a:t>Training others</a:t>
            </a:r>
          </a:p>
          <a:p>
            <a:pPr lvl="1"/>
            <a:r>
              <a:rPr lang="en-CA" dirty="0" err="1"/>
              <a:t>EventStorming</a:t>
            </a:r>
            <a:r>
              <a:rPr lang="en-CA" dirty="0"/>
              <a:t> can help</a:t>
            </a:r>
          </a:p>
          <a:p>
            <a:r>
              <a:rPr lang="en-CA" dirty="0"/>
              <a:t>Building the system again Event Sourced</a:t>
            </a:r>
          </a:p>
          <a:p>
            <a:pPr lvl="1"/>
            <a:r>
              <a:rPr lang="en-CA" dirty="0"/>
              <a:t>Automated tests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DFD8-B8A6-42E7-A055-88E2E0A8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9699"/>
            <a:ext cx="12192000" cy="2745957"/>
          </a:xfrm>
        </p:spPr>
        <p:txBody>
          <a:bodyPr>
            <a:normAutofit fontScale="90000"/>
          </a:bodyPr>
          <a:lstStyle/>
          <a:p>
            <a:pPr algn="ctr"/>
            <a:r>
              <a:rPr lang="en-CA" sz="9600" dirty="0"/>
              <a:t>That’s it! Now go out and make the virtual world a better place!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7379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9B09-5FB3-429A-8EAC-4E410358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7365-763F-4FCF-9F84-8F090C21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Sia</a:t>
            </a:r>
            <a:r>
              <a:rPr lang="en-CA" strike="sngStrike" dirty="0"/>
              <a:t>vash</a:t>
            </a:r>
            <a:r>
              <a:rPr lang="en-CA" dirty="0"/>
              <a:t> Ghassemi</a:t>
            </a:r>
          </a:p>
          <a:p>
            <a:r>
              <a:rPr lang="en-CA" dirty="0" err="1"/>
              <a:t>Passionated</a:t>
            </a:r>
            <a:r>
              <a:rPr lang="en-CA" dirty="0"/>
              <a:t> software engineer since the age of 8</a:t>
            </a:r>
          </a:p>
          <a:p>
            <a:r>
              <a:rPr lang="en-CA" dirty="0"/>
              <a:t>Mobile enthusiast</a:t>
            </a:r>
          </a:p>
          <a:p>
            <a:r>
              <a:rPr lang="en-CA" dirty="0"/>
              <a:t>Cloud enthusiast</a:t>
            </a:r>
          </a:p>
          <a:p>
            <a:r>
              <a:rPr lang="en-CA" dirty="0"/>
              <a:t>Coach</a:t>
            </a:r>
          </a:p>
          <a:p>
            <a:r>
              <a:rPr lang="en-CA" dirty="0"/>
              <a:t>Cloud architect</a:t>
            </a:r>
          </a:p>
          <a:p>
            <a:r>
              <a:rPr lang="en-CA" dirty="0"/>
              <a:t>Business consultant</a:t>
            </a:r>
          </a:p>
          <a:p>
            <a:r>
              <a:rPr lang="en-CA" dirty="0"/>
              <a:t>Microsoft MVP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7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DFD8-B8A6-42E7-A055-88E2E0A8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9699"/>
            <a:ext cx="12192000" cy="2745957"/>
          </a:xfrm>
        </p:spPr>
        <p:txBody>
          <a:bodyPr>
            <a:normAutofit/>
          </a:bodyPr>
          <a:lstStyle/>
          <a:p>
            <a:pPr algn="ctr"/>
            <a:r>
              <a:rPr lang="en-CA" sz="960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06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DFD8-B8A6-42E7-A055-88E2E0A8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9699"/>
            <a:ext cx="12192000" cy="2745957"/>
          </a:xfrm>
        </p:spPr>
        <p:txBody>
          <a:bodyPr>
            <a:normAutofit/>
          </a:bodyPr>
          <a:lstStyle/>
          <a:p>
            <a:pPr algn="ctr"/>
            <a:r>
              <a:rPr lang="en-CA" sz="9600" dirty="0"/>
              <a:t>How we work with data today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849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92B6-DD85-44BF-AF61-674BB7A8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991E-B1B8-454D-8484-7BA9E458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CA" sz="3600" dirty="0"/>
              <a:t>Relational Data</a:t>
            </a:r>
          </a:p>
          <a:p>
            <a:pPr lvl="1"/>
            <a:r>
              <a:rPr lang="en-CA" sz="3200" dirty="0"/>
              <a:t>Databases</a:t>
            </a:r>
          </a:p>
          <a:p>
            <a:pPr lvl="1"/>
            <a:r>
              <a:rPr lang="en-CA" sz="3200" dirty="0"/>
              <a:t>Tables &amp; Views</a:t>
            </a:r>
          </a:p>
          <a:p>
            <a:pPr lvl="1"/>
            <a:r>
              <a:rPr lang="en-CA" sz="3200" dirty="0"/>
              <a:t>Stored Procedures</a:t>
            </a:r>
          </a:p>
          <a:p>
            <a:pPr lvl="1"/>
            <a:r>
              <a:rPr lang="en-CA" sz="3200" dirty="0"/>
              <a:t>Relations</a:t>
            </a:r>
          </a:p>
          <a:p>
            <a:endParaRPr lang="en-CA" sz="3600" dirty="0"/>
          </a:p>
          <a:p>
            <a:endParaRPr lang="en-CA" sz="3600" dirty="0"/>
          </a:p>
          <a:p>
            <a:r>
              <a:rPr lang="en-CA" sz="3600" dirty="0"/>
              <a:t>NoSQL</a:t>
            </a:r>
          </a:p>
          <a:p>
            <a:pPr lvl="1"/>
            <a:r>
              <a:rPr lang="en-CA" sz="3200" dirty="0" err="1"/>
              <a:t>Columnbase</a:t>
            </a:r>
            <a:endParaRPr lang="en-CA" sz="3200" dirty="0"/>
          </a:p>
          <a:p>
            <a:pPr lvl="1"/>
            <a:r>
              <a:rPr lang="en-CA" sz="3200" dirty="0" err="1"/>
              <a:t>Documentbased</a:t>
            </a:r>
            <a:endParaRPr lang="en-CA" sz="3200" dirty="0"/>
          </a:p>
          <a:p>
            <a:pPr lvl="1"/>
            <a:r>
              <a:rPr lang="en-CA" sz="3200" dirty="0"/>
              <a:t>Key-Value-based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16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FCE9-92F3-443B-A070-E17B8863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Issues of relational and </a:t>
            </a:r>
            <a:r>
              <a:rPr lang="en-CA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1CFC-590B-43B0-AC7D-C6855A04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No Auditing</a:t>
            </a:r>
          </a:p>
          <a:p>
            <a:r>
              <a:rPr lang="en-CA" sz="4400" dirty="0"/>
              <a:t>Only </a:t>
            </a:r>
            <a:r>
              <a:rPr lang="en-CA" sz="4400" dirty="0" err="1"/>
              <a:t>currentstate</a:t>
            </a:r>
            <a:endParaRPr lang="en-CA" sz="4400" dirty="0"/>
          </a:p>
          <a:p>
            <a:r>
              <a:rPr lang="en-CA" sz="4400" dirty="0"/>
              <a:t>Data relations not natural</a:t>
            </a:r>
          </a:p>
          <a:p>
            <a:r>
              <a:rPr lang="en-CA" sz="4400" dirty="0"/>
              <a:t>Blocking operations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1913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DFD8-B8A6-42E7-A055-88E2E0A8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9699"/>
            <a:ext cx="12192000" cy="2745957"/>
          </a:xfrm>
        </p:spPr>
        <p:txBody>
          <a:bodyPr>
            <a:normAutofit/>
          </a:bodyPr>
          <a:lstStyle/>
          <a:p>
            <a:pPr algn="ctr"/>
            <a:r>
              <a:rPr lang="en-CA" sz="9600" dirty="0"/>
              <a:t>Reality is different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2013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A09B-C5E5-4DFE-89CD-FA716E16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031C-F1AC-4F08-81C4-7604FCE3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Not Blocking</a:t>
            </a:r>
          </a:p>
          <a:p>
            <a:r>
              <a:rPr lang="en-CA" sz="4800" dirty="0"/>
              <a:t>Multitasking</a:t>
            </a:r>
          </a:p>
          <a:p>
            <a:r>
              <a:rPr lang="en-CA" sz="4800" dirty="0"/>
              <a:t>Asynchronous</a:t>
            </a:r>
          </a:p>
          <a:p>
            <a:r>
              <a:rPr lang="en-CA" sz="4800" dirty="0" err="1"/>
              <a:t>Eventbased</a:t>
            </a:r>
            <a:endParaRPr lang="en-CA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90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DFD8-B8A6-42E7-A055-88E2E0A8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9699"/>
            <a:ext cx="12192000" cy="2745957"/>
          </a:xfrm>
        </p:spPr>
        <p:txBody>
          <a:bodyPr>
            <a:normAutofit/>
          </a:bodyPr>
          <a:lstStyle/>
          <a:p>
            <a:pPr algn="ctr"/>
            <a:r>
              <a:rPr lang="en-CA" sz="9600" dirty="0"/>
              <a:t>What if we would handle data like in reality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4147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633B-2416-4C68-B53B-A58B327F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2390-CDD1-4B21-89C7-2AEB8F1A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4400" dirty="0"/>
              <a:t>No tables</a:t>
            </a:r>
          </a:p>
          <a:p>
            <a:r>
              <a:rPr lang="en-CA" sz="4400" dirty="0"/>
              <a:t>No entities</a:t>
            </a:r>
          </a:p>
          <a:p>
            <a:r>
              <a:rPr lang="en-CA" sz="4400" dirty="0"/>
              <a:t>No relations</a:t>
            </a:r>
          </a:p>
          <a:p>
            <a:r>
              <a:rPr lang="en-CA" sz="4400" dirty="0"/>
              <a:t>Not blocking</a:t>
            </a:r>
          </a:p>
          <a:p>
            <a:r>
              <a:rPr lang="en-CA" sz="4400" dirty="0"/>
              <a:t>Near real-world</a:t>
            </a:r>
          </a:p>
          <a:p>
            <a:r>
              <a:rPr lang="en-CA" sz="4400" dirty="0"/>
              <a:t>Auditing for free</a:t>
            </a:r>
          </a:p>
          <a:p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401502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</TotalTime>
  <Words>231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Rockwell</vt:lpstr>
      <vt:lpstr>Rockwell Condensed</vt:lpstr>
      <vt:lpstr>Wingdings</vt:lpstr>
      <vt:lpstr>Wood Type</vt:lpstr>
      <vt:lpstr>Eventsourcing</vt:lpstr>
      <vt:lpstr>Who am I?</vt:lpstr>
      <vt:lpstr>How we work with data today</vt:lpstr>
      <vt:lpstr>Working with Data</vt:lpstr>
      <vt:lpstr>Issues of relational and NoSql</vt:lpstr>
      <vt:lpstr>Reality is different</vt:lpstr>
      <vt:lpstr>Reality</vt:lpstr>
      <vt:lpstr>What if we would handle data like in reality</vt:lpstr>
      <vt:lpstr>Event sourcing</vt:lpstr>
      <vt:lpstr>Event sourcing</vt:lpstr>
      <vt:lpstr>Event sourcing</vt:lpstr>
      <vt:lpstr>Event sourcing</vt:lpstr>
      <vt:lpstr>Event sourcing</vt:lpstr>
      <vt:lpstr>Event sourcing</vt:lpstr>
      <vt:lpstr>Event sorucing</vt:lpstr>
      <vt:lpstr>POssibilities</vt:lpstr>
      <vt:lpstr>Possiblities</vt:lpstr>
      <vt:lpstr>Gotchas</vt:lpstr>
      <vt:lpstr>That’s it! Now go out and make the virtual world a better place!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Eventsourcing</dc:title>
  <dc:creator>Sia Ghassemi</dc:creator>
  <cp:lastModifiedBy>Sia Ghassemi</cp:lastModifiedBy>
  <cp:revision>5</cp:revision>
  <dcterms:created xsi:type="dcterms:W3CDTF">2018-06-18T14:50:57Z</dcterms:created>
  <dcterms:modified xsi:type="dcterms:W3CDTF">2018-06-18T15:29:12Z</dcterms:modified>
</cp:coreProperties>
</file>