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F79646"/>
        </a:solidFill>
        <a:latin typeface="Calibri" panose="020F0502020204030204" pitchFamily="34" charset="0"/>
        <a:ea typeface="Geneva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42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96" autoAdjust="0"/>
  </p:normalViewPr>
  <p:slideViewPr>
    <p:cSldViewPr>
      <p:cViewPr>
        <p:scale>
          <a:sx n="101" d="100"/>
          <a:sy n="101" d="100"/>
        </p:scale>
        <p:origin x="68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9654610-7A6D-4D5C-AE25-F7958C4BF0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22EFCAC-8825-4B08-94C9-387729639E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083132-401A-4AF1-BEB6-E488465AF2A7}" type="datetime1">
              <a:rPr lang="de-DE" altLang="en-US"/>
              <a:pPr/>
              <a:t>18.06.2018</a:t>
            </a:fld>
            <a:endParaRPr lang="de-DE" altLang="en-US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0EE38DDD-9F45-47A0-94C8-BE75B42B1A8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2A52C6F6-DD88-4C3A-A09E-01B1EA9E38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1C0B8DD9-090A-4471-8EAE-C4E9C34A73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en-US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31DB915B-29F6-4E62-A85D-AD2FE5942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752D52-91D6-4E25-9867-A15BF89861A0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Geneva" pitchFamily="-8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Geneva" pitchFamily="-8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Geneva" pitchFamily="-8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Geneva" pitchFamily="-8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Geneva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54D96FE-28CF-40E2-AD1C-35F8BB8577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0AD356F-BF18-4765-9D5D-99214FACD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15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3A69-68F1-4496-ABAF-3DD5DC955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E01BA-653C-4367-9458-6A87160A7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31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5593-CF92-4BBB-AE15-264B0BA4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328613"/>
            <a:ext cx="861695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CEF0-7C19-4C03-BA4D-7905F585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43000"/>
            <a:ext cx="8616950" cy="1946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4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2A30AF66-9E6A-428F-98FA-B59A415AB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28613"/>
            <a:ext cx="861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B0753371-9C5C-4CED-B901-36013D641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43000"/>
            <a:ext cx="8616950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8" name="Text Box 14">
            <a:extLst>
              <a:ext uri="{FF2B5EF4-FFF2-40B4-BE49-F238E27FC236}">
                <a16:creationId xmlns:a16="http://schemas.microsoft.com/office/drawing/2014/main" id="{59EC1D87-8F11-42F1-846F-FD3A31BF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497638"/>
            <a:ext cx="1765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pitchFamily="-84" charset="-128"/>
              </a:defRPr>
            </a:lvl9pPr>
          </a:lstStyle>
          <a:p>
            <a:pPr algn="ctr" defTabSz="914400"/>
            <a:r>
              <a:rPr lang="de-DE" altLang="en-US">
                <a:solidFill>
                  <a:schemeClr val="tx2"/>
                </a:solidFill>
              </a:rPr>
              <a:t>OfficeCamp 2018</a:t>
            </a:r>
            <a:endParaRPr lang="de-DE" altLang="en-US">
              <a:solidFill>
                <a:srgbClr val="F79646"/>
              </a:solidFill>
            </a:endParaRPr>
          </a:p>
        </p:txBody>
      </p:sp>
      <p:sp>
        <p:nvSpPr>
          <p:cNvPr id="1043" name="Text Box 19">
            <a:extLst>
              <a:ext uri="{FF2B5EF4-FFF2-40B4-BE49-F238E27FC236}">
                <a16:creationId xmlns:a16="http://schemas.microsoft.com/office/drawing/2014/main" id="{E9453DEC-0ABC-4DE3-A611-6631C0A5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6497638"/>
            <a:ext cx="55086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de-DE" altLang="en-US">
                <a:solidFill>
                  <a:schemeClr val="tx2"/>
                </a:solidFill>
              </a:rPr>
              <a:t>Auf den Weg in die Zukunft </a:t>
            </a:r>
            <a:r>
              <a:rPr lang="de-DE" altLang="en-US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de-DE" altLang="en-US">
                <a:solidFill>
                  <a:schemeClr val="tx2"/>
                </a:solidFill>
              </a:rPr>
              <a:t> neue Wege gehen mit Microsoft</a:t>
            </a:r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Geneva" pitchFamily="-84" charset="-128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Geneva" pitchFamily="-84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Geneva" pitchFamily="-84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Geneva" pitchFamily="-84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Geneva" pitchFamily="-8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Geneva" pitchFamily="-8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Geneva" pitchFamily="-8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Geneva" pitchFamily="-8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Geneva" pitchFamily="-8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2"/>
          </a:solidFill>
          <a:latin typeface="+mn-lt"/>
          <a:ea typeface="Geneva" pitchFamily="-8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har char="-"/>
        <a:defRPr sz="2400" kern="1200">
          <a:solidFill>
            <a:schemeClr val="tx2"/>
          </a:solidFill>
          <a:latin typeface="+mn-lt"/>
          <a:ea typeface="Geneva" pitchFamily="-8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Geneva" pitchFamily="-8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har char="o"/>
        <a:defRPr kern="1200">
          <a:solidFill>
            <a:schemeClr val="tx2"/>
          </a:solidFill>
          <a:latin typeface="+mn-lt"/>
          <a:ea typeface="Geneva" pitchFamily="-8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Geneva" pitchFamily="-8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1028">
            <a:extLst>
              <a:ext uri="{FF2B5EF4-FFF2-40B4-BE49-F238E27FC236}">
                <a16:creationId xmlns:a16="http://schemas.microsoft.com/office/drawing/2014/main" id="{D9D77A78-60F5-4701-A7B5-401B323761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79650"/>
            <a:ext cx="7772400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/>
          <a:p>
            <a:pPr algn="l"/>
            <a:r>
              <a:rPr lang="de-DE" altLang="en-US" sz="3200" dirty="0"/>
              <a:t>EventSourced: Time to rethink data</a:t>
            </a:r>
          </a:p>
        </p:txBody>
      </p:sp>
      <p:sp>
        <p:nvSpPr>
          <p:cNvPr id="90117" name="Rectangle 1029">
            <a:extLst>
              <a:ext uri="{FF2B5EF4-FFF2-40B4-BE49-F238E27FC236}">
                <a16:creationId xmlns:a16="http://schemas.microsoft.com/office/drawing/2014/main" id="{ED5B3B7E-20C4-45FA-BA6F-003521711C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3480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de-DE" altLang="en-US" dirty="0"/>
              <a:t>Sia</a:t>
            </a:r>
          </a:p>
          <a:p>
            <a:r>
              <a:rPr lang="de-DE" altLang="en-US" dirty="0"/>
              <a:t>Track 1 Session 4</a:t>
            </a:r>
          </a:p>
          <a:p>
            <a:r>
              <a:rPr lang="de-DE" altLang="en-US" dirty="0"/>
              <a:t>11:00 bis 12:30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>
            <a:extLst>
              <a:ext uri="{FF2B5EF4-FFF2-40B4-BE49-F238E27FC236}">
                <a16:creationId xmlns:a16="http://schemas.microsoft.com/office/drawing/2014/main" id="{17202D79-D75C-4EC1-9B33-26E7CCB85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de-DE" altLang="en-US"/>
              <a:t>Was machen wir in den Session</a:t>
            </a:r>
          </a:p>
        </p:txBody>
      </p:sp>
      <p:sp>
        <p:nvSpPr>
          <p:cNvPr id="91145" name="Rectangle 1033">
            <a:extLst>
              <a:ext uri="{FF2B5EF4-FFF2-40B4-BE49-F238E27FC236}">
                <a16:creationId xmlns:a16="http://schemas.microsoft.com/office/drawing/2014/main" id="{AE5B048A-2B69-4A26-81CD-A59D5F7EC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16950" cy="3625608"/>
          </a:xfrm>
        </p:spPr>
        <p:txBody>
          <a:bodyPr/>
          <a:lstStyle/>
          <a:p>
            <a:r>
              <a:rPr lang="de-DE" altLang="en-US" dirty="0"/>
              <a:t>In den 90 Minuten machen wir</a:t>
            </a:r>
          </a:p>
          <a:p>
            <a:pPr>
              <a:buFontTx/>
              <a:buChar char="-"/>
            </a:pPr>
            <a:r>
              <a:rPr lang="de-DE" altLang="en-US" dirty="0"/>
              <a:t>Historie: Wie arbeiten wir mit Daten</a:t>
            </a:r>
          </a:p>
          <a:p>
            <a:pPr>
              <a:buFontTx/>
              <a:buChar char="-"/>
            </a:pPr>
            <a:r>
              <a:rPr lang="de-DE" altLang="en-US" dirty="0"/>
              <a:t>Warum arbeiten wir so mit Daten</a:t>
            </a:r>
          </a:p>
          <a:p>
            <a:pPr>
              <a:buFontTx/>
              <a:buChar char="-"/>
            </a:pPr>
            <a:r>
              <a:rPr lang="de-DE" altLang="en-US" dirty="0"/>
              <a:t>Gibt es andere(bessere) Wege</a:t>
            </a:r>
          </a:p>
          <a:p>
            <a:pPr>
              <a:buFontTx/>
              <a:buChar char="-"/>
            </a:pPr>
            <a:r>
              <a:rPr lang="de-DE" altLang="en-US" dirty="0"/>
              <a:t>Wie ist es in der Realitaet</a:t>
            </a:r>
          </a:p>
          <a:p>
            <a:pPr>
              <a:buFontTx/>
              <a:buChar char="-"/>
            </a:pPr>
            <a:r>
              <a:rPr lang="de-DE" altLang="en-US" dirty="0"/>
              <a:t>EventSourced</a:t>
            </a:r>
          </a:p>
          <a:p>
            <a:pPr>
              <a:buFontTx/>
              <a:buChar char="-"/>
            </a:pPr>
            <a:r>
              <a:rPr lang="de-DE" altLang="en-US" dirty="0"/>
              <a:t>Fragen und Antworten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50F27B3-9812-43F1-B61C-746C491C7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Wo machen wir das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B21D820-720C-46D5-A408-21D9FB485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16950" cy="4108450"/>
          </a:xfrm>
        </p:spPr>
        <p:txBody>
          <a:bodyPr/>
          <a:lstStyle/>
          <a:p>
            <a:pPr algn="ctr"/>
            <a:endParaRPr lang="de-DE" altLang="en-US" dirty="0"/>
          </a:p>
          <a:p>
            <a:pPr algn="ctr"/>
            <a:endParaRPr lang="de-DE" altLang="en-US" dirty="0"/>
          </a:p>
          <a:p>
            <a:pPr algn="ctr"/>
            <a:endParaRPr lang="de-DE" altLang="en-US" dirty="0"/>
          </a:p>
          <a:p>
            <a:pPr algn="ctr"/>
            <a:r>
              <a:rPr lang="de-DE" altLang="en-US" dirty="0"/>
              <a:t>Track 1 Session 4</a:t>
            </a:r>
          </a:p>
          <a:p>
            <a:pPr algn="ctr"/>
            <a:endParaRPr lang="de-DE" altLang="en-US" dirty="0"/>
          </a:p>
          <a:p>
            <a:pPr algn="ctr"/>
            <a:r>
              <a:rPr lang="de-DE" altLang="en-US" dirty="0"/>
              <a:t>Am Dienstag</a:t>
            </a:r>
          </a:p>
          <a:p>
            <a:pPr algn="ctr"/>
            <a:r>
              <a:rPr lang="de-DE" altLang="en-US" dirty="0"/>
              <a:t>11:00 bis 12:30</a:t>
            </a:r>
          </a:p>
          <a:p>
            <a:pPr algn="ctr"/>
            <a:endParaRPr lang="de-DE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C18_praesentation_wei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OC18_praesentation_weiss</Template>
  <TotalTime>6</TotalTime>
  <Words>69</Words>
  <Application>Microsoft Office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Geneva</vt:lpstr>
      <vt:lpstr>Arial</vt:lpstr>
      <vt:lpstr>Wingdings</vt:lpstr>
      <vt:lpstr>OC18_praesentation_weiss</vt:lpstr>
      <vt:lpstr>EventSourced: Time to rethink data</vt:lpstr>
      <vt:lpstr>Was machen wir in den Session</vt:lpstr>
      <vt:lpstr>Wo machen wir das</vt:lpstr>
    </vt:vector>
  </TitlesOfParts>
  <Company>MKG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Meine Session Titel</dc:title>
  <dc:creator>Rudi</dc:creator>
  <cp:lastModifiedBy>Sia Ghassemi</cp:lastModifiedBy>
  <cp:revision>2</cp:revision>
  <dcterms:created xsi:type="dcterms:W3CDTF">2018-06-15T09:03:15Z</dcterms:created>
  <dcterms:modified xsi:type="dcterms:W3CDTF">2018-06-18T06:25:10Z</dcterms:modified>
</cp:coreProperties>
</file>