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CE70-F96B-4E54-ACF9-2BBA0F128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MVVM for Mobile And Desktop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1D2FF-C91F-45D8-9111-C73C341A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02F3CA-5C83-4C1F-B46D-52DF83EC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Thanks!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419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01FB-E1A5-4EC7-B3F1-48921E19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181C-3B55-4979-BCDB-4C066B55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Passionate developer since age of 8</a:t>
            </a:r>
          </a:p>
          <a:p>
            <a:r>
              <a:rPr lang="en-US" dirty="0"/>
              <a:t>Microsoft Azure MVP</a:t>
            </a:r>
          </a:p>
          <a:p>
            <a:r>
              <a:rPr lang="en-US" dirty="0"/>
              <a:t>CEO of </a:t>
            </a:r>
            <a:r>
              <a:rPr lang="en-US" dirty="0" err="1"/>
              <a:t>sia</a:t>
            </a:r>
            <a:r>
              <a:rPr lang="en-US" dirty="0"/>
              <a:t>-consulting limited</a:t>
            </a:r>
          </a:p>
          <a:p>
            <a:r>
              <a:rPr lang="en-US" dirty="0"/>
              <a:t>Speaker at conferences like DDC and DWX</a:t>
            </a:r>
          </a:p>
          <a:p>
            <a:r>
              <a:rPr lang="en-US" dirty="0"/>
              <a:t>Cloud and Mobile enthusiast</a:t>
            </a:r>
          </a:p>
          <a:p>
            <a:r>
              <a:rPr lang="en-US" dirty="0"/>
              <a:t>Current Obsession: GDPR &amp; CLOUD-Act</a:t>
            </a:r>
          </a:p>
        </p:txBody>
      </p:sp>
    </p:spTree>
    <p:extLst>
      <p:ext uri="{BB962C8B-B14F-4D97-AF65-F5344CB8AC3E}">
        <p14:creationId xmlns:p14="http://schemas.microsoft.com/office/powerpoint/2010/main" val="366341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4990-0F32-44B2-8750-903648D6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MVVM?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CBC0-35AB-4A35-9563-8C0076EB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  <a:p>
            <a:r>
              <a:rPr lang="en-US" dirty="0"/>
              <a:t>Model-View-</a:t>
            </a:r>
            <a:r>
              <a:rPr lang="en-US" dirty="0" err="1"/>
              <a:t>ViewModel</a:t>
            </a:r>
            <a:endParaRPr lang="en-US" dirty="0"/>
          </a:p>
          <a:p>
            <a:r>
              <a:rPr lang="en-US" dirty="0"/>
              <a:t>Great for Mobile and Desktop</a:t>
            </a:r>
          </a:p>
          <a:p>
            <a:r>
              <a:rPr lang="en-US" dirty="0"/>
              <a:t>Used also in Web</a:t>
            </a:r>
          </a:p>
          <a:p>
            <a:r>
              <a:rPr lang="en-US" dirty="0"/>
              <a:t>MVVM-Frameworks</a:t>
            </a:r>
          </a:p>
          <a:p>
            <a:pPr lvl="1"/>
            <a:r>
              <a:rPr lang="en-US" dirty="0"/>
              <a:t>Prism, </a:t>
            </a:r>
            <a:r>
              <a:rPr lang="en-US" dirty="0" err="1"/>
              <a:t>MvvmCross</a:t>
            </a:r>
            <a:r>
              <a:rPr lang="en-US" dirty="0"/>
              <a:t>, </a:t>
            </a:r>
            <a:r>
              <a:rPr lang="en-US" dirty="0" err="1"/>
              <a:t>Mvvm</a:t>
            </a:r>
            <a:r>
              <a:rPr lang="en-US" dirty="0"/>
              <a:t> Light, etc.</a:t>
            </a:r>
          </a:p>
          <a:p>
            <a:r>
              <a:rPr lang="en-US" dirty="0"/>
              <a:t>Invented 2005 by Microsoft MVP John </a:t>
            </a:r>
            <a:r>
              <a:rPr lang="en-US" dirty="0" err="1"/>
              <a:t>Gossman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1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3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17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D7060D-8DA2-4400-86F1-6A988F0E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C165DE-C102-4854-A40A-DE8036F93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097686-56BB-4304-9AE8-8B26A290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FD1E556-2B86-46E8-B3E5-C2F542AB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1D0B4E12-00F6-4C61-9600-0EBBE3301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4BD205C5-8EE6-4686-93E7-698C396F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A5E3-E675-4544-95F3-BC663232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 – View – ViewModel</a:t>
            </a:r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B90A6D2-BD8E-4682-88D1-9EE5704D5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46" y="474132"/>
            <a:ext cx="2295944" cy="343961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Picture 8" descr="A person sitting in a field&#10;&#10;Description automatically generated">
            <a:extLst>
              <a:ext uri="{FF2B5EF4-FFF2-40B4-BE49-F238E27FC236}">
                <a16:creationId xmlns:a16="http://schemas.microsoft.com/office/drawing/2014/main" id="{0A4E4AE5-C555-4EF6-B7ED-56989995D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489" y="968220"/>
            <a:ext cx="3557016" cy="2472125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Content Placeholder 4" descr="A view of a mountain&#10;&#10;Description automatically generated">
            <a:extLst>
              <a:ext uri="{FF2B5EF4-FFF2-40B4-BE49-F238E27FC236}">
                <a16:creationId xmlns:a16="http://schemas.microsoft.com/office/drawing/2014/main" id="{445492A4-E567-4152-AF77-726605A15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054178" y="1063585"/>
            <a:ext cx="3557016" cy="2365415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FA4E1D0-9351-4451-B0A0-51BEA42D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621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6D7C4-146C-47A2-B2A2-D2F9C6FB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MVVM vs. MVC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5C5AEC-8EC8-41D3-8D81-DA0C75934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616856"/>
            <a:ext cx="6443180" cy="36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0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8E9E8-ABB1-42DE-907E-8190C32D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MVVM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EA712-1A06-43CC-9B39-3C78C7753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193" r="-1" b="1300"/>
          <a:stretch/>
        </p:blipFill>
        <p:spPr>
          <a:xfrm>
            <a:off x="1154953" y="1143006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20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FFE0-1BC9-44A6-9A45-D8A60448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pic>
        <p:nvPicPr>
          <p:cNvPr id="4" name="Content Placeholder 3" descr="https://www.zkoss.org/zkdemo/widgets/composite/mvvm_pattern/img/mvvm.png">
            <a:extLst>
              <a:ext uri="{FF2B5EF4-FFF2-40B4-BE49-F238E27FC236}">
                <a16:creationId xmlns:a16="http://schemas.microsoft.com/office/drawing/2014/main" id="{B02EA83E-A157-4110-AF01-E971DAD9E9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501" y="2868029"/>
            <a:ext cx="5717311" cy="288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2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2D51-5C9E-4F8F-B962-A4D4608C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for Mobile and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32B1-F274-48C8-AD41-B82103022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Xamarin.Forms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Android</a:t>
            </a:r>
          </a:p>
          <a:p>
            <a:r>
              <a:rPr lang="en-US" dirty="0"/>
              <a:t>iOS</a:t>
            </a:r>
          </a:p>
          <a:p>
            <a:r>
              <a:rPr lang="en-US" dirty="0"/>
              <a:t>UWP</a:t>
            </a:r>
          </a:p>
          <a:p>
            <a:r>
              <a:rPr lang="en-US" dirty="0" err="1"/>
              <a:t>Mac.Os</a:t>
            </a:r>
            <a:endParaRPr lang="en-US" dirty="0"/>
          </a:p>
          <a:p>
            <a:r>
              <a:rPr lang="en-US" dirty="0"/>
              <a:t>WPF</a:t>
            </a:r>
          </a:p>
          <a:p>
            <a:r>
              <a:rPr lang="en-US" dirty="0"/>
              <a:t>GTK</a:t>
            </a:r>
          </a:p>
          <a:p>
            <a:r>
              <a:rPr lang="en-US" dirty="0"/>
              <a:t>Tizen</a:t>
            </a:r>
          </a:p>
          <a:p>
            <a:r>
              <a:rPr lang="en-US" dirty="0"/>
              <a:t>Many more</a:t>
            </a:r>
          </a:p>
        </p:txBody>
      </p:sp>
    </p:spTree>
    <p:extLst>
      <p:ext uri="{BB962C8B-B14F-4D97-AF65-F5344CB8AC3E}">
        <p14:creationId xmlns:p14="http://schemas.microsoft.com/office/powerpoint/2010/main" val="406856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B2671-7805-409B-B0B5-5EECCD83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Demo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351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MVVM for Mobile And Desktop</vt:lpstr>
      <vt:lpstr>Who am I</vt:lpstr>
      <vt:lpstr>What is MVVM?</vt:lpstr>
      <vt:lpstr>Model – View – ViewModel</vt:lpstr>
      <vt:lpstr>MVVM vs. MVC</vt:lpstr>
      <vt:lpstr>MVVM</vt:lpstr>
      <vt:lpstr>MVVM</vt:lpstr>
      <vt:lpstr>MVVM for Mobile and Desktop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for Mobile And Desktop</dc:title>
  <dc:creator>Sia Ghassemi</dc:creator>
  <cp:lastModifiedBy>Sia Ghassemi</cp:lastModifiedBy>
  <cp:revision>2</cp:revision>
  <dcterms:created xsi:type="dcterms:W3CDTF">2018-11-28T08:41:53Z</dcterms:created>
  <dcterms:modified xsi:type="dcterms:W3CDTF">2018-11-28T09:00:09Z</dcterms:modified>
</cp:coreProperties>
</file>