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8" d="100"/>
          <a:sy n="78" d="100"/>
        </p:scale>
        <p:origin x="4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8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0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4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English-speaking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Community Hamburg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45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Welcome</a:t>
            </a:r>
          </a:p>
          <a:p>
            <a:r>
              <a:rPr lang="en-US" dirty="0" err="1"/>
              <a:t>Namics</a:t>
            </a:r>
            <a:r>
              <a:rPr lang="en-US" dirty="0"/>
              <a:t> GmbH</a:t>
            </a:r>
          </a:p>
          <a:p>
            <a:r>
              <a:rPr lang="en-US" dirty="0"/>
              <a:t>Speakers needed!</a:t>
            </a:r>
          </a:p>
          <a:p>
            <a:r>
              <a:rPr lang="en-US" dirty="0"/>
              <a:t>Future of this meetup</a:t>
            </a:r>
          </a:p>
          <a:p>
            <a:r>
              <a:rPr lang="en-US" dirty="0"/>
              <a:t>Todays meetup</a:t>
            </a:r>
          </a:p>
          <a:p>
            <a:r>
              <a:rPr lang="en-US" dirty="0"/>
              <a:t>Lottery</a:t>
            </a:r>
          </a:p>
        </p:txBody>
      </p:sp>
    </p:spTree>
    <p:extLst>
      <p:ext uri="{BB962C8B-B14F-4D97-AF65-F5344CB8AC3E}">
        <p14:creationId xmlns:p14="http://schemas.microsoft.com/office/powerpoint/2010/main" val="142373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dirty="0"/>
              <a:t>There would be no Meetup without  you - </a:t>
            </a:r>
            <a:br>
              <a:rPr lang="en-US" sz="5400" dirty="0"/>
            </a:br>
            <a:r>
              <a:rPr lang="en-US" sz="5400" dirty="0"/>
              <a:t>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7950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Thanks to</a:t>
            </a:r>
            <a:br>
              <a:rPr lang="en-US" sz="3600"/>
            </a:br>
            <a:r>
              <a:rPr lang="en-US" sz="3600"/>
              <a:t>Namics gmbh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05729E-883C-4C1A-A09D-BF0E52E07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618374" y="1478701"/>
            <a:ext cx="6282919" cy="314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Speakers needed!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Only two requirements: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english</a:t>
            </a:r>
            <a:endParaRPr lang="en-US" dirty="0"/>
          </a:p>
          <a:p>
            <a:pPr lvl="1"/>
            <a:r>
              <a:rPr lang="en-US" dirty="0"/>
              <a:t>Tech/Dev topic (also </a:t>
            </a:r>
            <a:r>
              <a:rPr lang="en-US" dirty="0" err="1"/>
              <a:t>softtopics</a:t>
            </a:r>
            <a:r>
              <a:rPr lang="en-US" dirty="0"/>
              <a:t>)</a:t>
            </a:r>
          </a:p>
          <a:p>
            <a:r>
              <a:rPr lang="en-US" dirty="0"/>
              <a:t>Everyone is welcome</a:t>
            </a:r>
          </a:p>
          <a:p>
            <a:r>
              <a:rPr lang="en-US" dirty="0"/>
              <a:t>From the community for the community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5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Future of this meetup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Trying to host 3</a:t>
            </a:r>
            <a:r>
              <a:rPr lang="en-US" baseline="30000" dirty="0"/>
              <a:t>rd</a:t>
            </a:r>
            <a:r>
              <a:rPr lang="en-US" dirty="0"/>
              <a:t> week of every Month</a:t>
            </a:r>
          </a:p>
          <a:p>
            <a:r>
              <a:rPr lang="en-US" dirty="0"/>
              <a:t>Summer-Break (July/</a:t>
            </a:r>
            <a:r>
              <a:rPr lang="en-US" dirty="0" err="1"/>
              <a:t>aug</a:t>
            </a:r>
            <a:r>
              <a:rPr lang="en-US" dirty="0"/>
              <a:t>)</a:t>
            </a:r>
          </a:p>
          <a:p>
            <a:r>
              <a:rPr lang="en-US" dirty="0"/>
              <a:t>Speakers from all over the world</a:t>
            </a:r>
          </a:p>
          <a:p>
            <a:r>
              <a:rPr lang="en-US" dirty="0"/>
              <a:t>Community events next to presentations</a:t>
            </a:r>
            <a:br>
              <a:rPr lang="en-US" dirty="0"/>
            </a:br>
            <a:r>
              <a:rPr lang="en-US" dirty="0"/>
              <a:t>(BBQ, Hackathons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1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C530476-9E4F-445D-8134-2376C17E8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C20C9A-0A22-45EF-A638-6E2B3E358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dirty="0"/>
              <a:t>Lottery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615F5-24F1-4F7A-B8E5-E7128891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en-US" dirty="0"/>
              <a:t>After the presentation</a:t>
            </a:r>
          </a:p>
          <a:p>
            <a:endParaRPr lang="en-US" dirty="0"/>
          </a:p>
          <a:p>
            <a:r>
              <a:rPr lang="en-US" dirty="0"/>
              <a:t>Please join our meetup if you haven’t yet</a:t>
            </a:r>
          </a:p>
          <a:p>
            <a:r>
              <a:rPr lang="en-US" dirty="0"/>
              <a:t>https://www.meetup.com/English-speaking-developer-community-Hamburg/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81DADC-361B-4490-B5E5-F744ACCD0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8C9000-70B7-4BEE-BD85-98839C65C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AB5912-B2E3-44BD-B8E1-167A999BF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7B4F491-7438-4976-8041-7BEDCA16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789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47A11308-D2A1-4AA0-AC9F-EFCD424E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50" y="1369418"/>
            <a:ext cx="3360025" cy="336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B8FA33-A4F9-456F-B49C-3B9DB4D1B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2D7D0C-3C09-467B-BCB2-A1A52DAC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b="1" dirty="0"/>
              <a:t>SAFE Stack: </a:t>
            </a:r>
            <a:br>
              <a:rPr lang="en-US" b="1" dirty="0"/>
            </a:br>
            <a:r>
              <a:rPr lang="en-US" b="1" dirty="0"/>
              <a:t>The Pit of Success for Functional Web Programming</a:t>
            </a:r>
            <a:br>
              <a:rPr lang="en-US" b="1" dirty="0"/>
            </a:br>
            <a:r>
              <a:rPr lang="en-US" b="1" dirty="0"/>
              <a:t>-</a:t>
            </a:r>
            <a:br>
              <a:rPr lang="en-US" b="1" dirty="0"/>
            </a:br>
            <a:r>
              <a:rPr lang="en-US" b="1" dirty="0"/>
              <a:t>Isaac Abraham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Todays meetup</a:t>
            </a:r>
          </a:p>
        </p:txBody>
      </p:sp>
    </p:spTree>
    <p:extLst>
      <p:ext uri="{BB962C8B-B14F-4D97-AF65-F5344CB8AC3E}">
        <p14:creationId xmlns:p14="http://schemas.microsoft.com/office/powerpoint/2010/main" val="3211138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34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English-speaking Developers</vt:lpstr>
      <vt:lpstr>Contents</vt:lpstr>
      <vt:lpstr>There would be no Meetup without  you -  the community</vt:lpstr>
      <vt:lpstr>Thanks to Namics gmbh</vt:lpstr>
      <vt:lpstr>Speakers needed!</vt:lpstr>
      <vt:lpstr>Future of this meetup</vt:lpstr>
      <vt:lpstr>Lottery</vt:lpstr>
      <vt:lpstr>SAFE Stack:  The Pit of Success for Functional Web Programming - Isaac Abraham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English-speaking Developers</dc:title>
  <dc:creator>Sia Ghassemi</dc:creator>
  <cp:lastModifiedBy>Sia Ghassemi</cp:lastModifiedBy>
  <cp:revision>2</cp:revision>
  <dcterms:created xsi:type="dcterms:W3CDTF">2018-06-21T15:42:05Z</dcterms:created>
  <dcterms:modified xsi:type="dcterms:W3CDTF">2018-06-21T16:12:24Z</dcterms:modified>
</cp:coreProperties>
</file>