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4"/>
  </p:notesMasterIdLst>
  <p:sldIdLst>
    <p:sldId id="257" r:id="rId5"/>
    <p:sldId id="272" r:id="rId6"/>
    <p:sldId id="260" r:id="rId7"/>
    <p:sldId id="273" r:id="rId8"/>
    <p:sldId id="258" r:id="rId9"/>
    <p:sldId id="276" r:id="rId10"/>
    <p:sldId id="265" r:id="rId11"/>
    <p:sldId id="271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4080E-98F8-4DBD-967C-345C8E76246A}" v="2601" dt="2019-04-16T14:57:4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0FD97-6402-46FE-8035-E6668A0EBCF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EC706-2A09-4468-9A74-3FEABFBCBD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5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819255FC-91B6-45A0-9FDF-D6AD8C0C77AF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1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8EBE8455-8F94-4B4C-B299-DB065EAB1E4D}" type="datetime1">
              <a:rPr lang="de-DE" smtClean="0"/>
              <a:t>16.04.2019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6818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8EBE8455-8F94-4B4C-B299-DB065EAB1E4D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95992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8EBE8455-8F94-4B4C-B299-DB065EAB1E4D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220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8EBE8455-8F94-4B4C-B299-DB065EAB1E4D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43534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8EBE8455-8F94-4B4C-B299-DB065EAB1E4D}" type="datetime1">
              <a:rPr lang="de-DE" smtClean="0"/>
              <a:t>16.04.2019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81220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8EBE8455-8F94-4B4C-B299-DB065EAB1E4D}" type="datetime1">
              <a:rPr lang="de-DE" smtClean="0"/>
              <a:t>16.04.2019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0112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E4A31975-04AB-43C8-8DA6-5374F651C2F1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03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6224BAD0-DC14-4826-9C2F-446C18671A04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5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64E94317-C733-4EF4-8169-E7214562B0FF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15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F8CAF82F-4834-48B0-B2AA-5580092F892A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5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8B786D79-373C-4DDB-B434-6D86B5B4267E}" type="datetime1">
              <a:rPr lang="de-DE" smtClean="0"/>
              <a:t>16.04.2019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4980BA4E-EF5C-454A-BFE5-24F996891756}" type="datetime1">
              <a:rPr lang="de-DE" smtClean="0"/>
              <a:t>16.04.2019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2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5B79046A-EB85-4AD5-8273-D5A939F7DB04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6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5EDADEDE-081A-47E3-8B8A-79F4EA7C8E76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B8F52FE6-1B2D-4D3D-BD6B-02EE7174AFDA}" type="datetime1">
              <a:rPr lang="de-DE" smtClean="0"/>
              <a:t>16.04.2019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55639" y="1790007"/>
            <a:ext cx="1027750" cy="305493"/>
          </a:xfrm>
          <a:prstGeom prst="rect">
            <a:avLst/>
          </a:prstGeom>
        </p:spPr>
        <p:txBody>
          <a:bodyPr/>
          <a:lstStyle/>
          <a:p>
            <a:fld id="{5144CAFE-70D7-4525-A7BC-ABD84899B03B}" type="datetime1">
              <a:rPr lang="de-DE" smtClean="0"/>
              <a:t>16.04.2019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8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7219" y="6523973"/>
            <a:ext cx="2762506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 dirty="0"/>
              <a:t>©Martina Petersen, CertVision GmbH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9F90-545E-4F00-835C-332CE0186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36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ka.ms/st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95C50-5B21-44A2-8432-23A2DF51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05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Service Trust Portal (STP) </a:t>
            </a:r>
            <a:br>
              <a:rPr lang="de-D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de-DE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Vertrauensstellungsportal von Microsoft</a:t>
            </a:r>
            <a:endParaRPr lang="de-DE" sz="4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5E7D3-08B1-4DE0-935E-E28B12AC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Ressourcen, Hilfestellungen und Mehrwerte</a:t>
            </a:r>
          </a:p>
          <a:p>
            <a:pPr marL="0" indent="0">
              <a:buNone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Microsoft Compliance Manager</a:t>
            </a:r>
          </a:p>
          <a:p>
            <a:pPr marL="0" indent="0">
              <a:buNone/>
            </a:pP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de-DE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Referentin:</a:t>
            </a:r>
          </a:p>
          <a:p>
            <a:pPr marL="0" indent="0">
              <a:buNone/>
            </a:pPr>
            <a:r>
              <a:rPr lang="de-DE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Martina Petersen</a:t>
            </a:r>
          </a:p>
          <a:p>
            <a:pPr marL="0" indent="0">
              <a:buNone/>
            </a:pPr>
            <a:r>
              <a:rPr lang="de-DE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Geschäftsführerin, CertVision GmbH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0E9FE-FF20-4891-A0A3-105CD0FA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©Martina Petersen, CertVision GmbH</a:t>
            </a:r>
          </a:p>
        </p:txBody>
      </p:sp>
    </p:spTree>
    <p:extLst>
      <p:ext uri="{BB962C8B-B14F-4D97-AF65-F5344CB8AC3E}">
        <p14:creationId xmlns:p14="http://schemas.microsoft.com/office/powerpoint/2010/main" val="1719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6ADAA-D93A-4973-8CFC-AABEE61A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Was bietet das Service Trust Portal</a:t>
            </a:r>
            <a:endParaRPr lang="de-DE" sz="4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1EF4D-18EB-4581-BCBF-BEEE6DEA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8992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Vielzahl an Ressourcen zu Microsoft-</a:t>
            </a:r>
          </a:p>
          <a:p>
            <a:pPr marL="0" indent="0">
              <a:buNone/>
            </a:pPr>
            <a:r>
              <a:rPr lang="de-DE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Sicherheits-, Datenschutz- und Compliance-Verfahren</a:t>
            </a: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wie z. B.:</a:t>
            </a:r>
          </a:p>
          <a:p>
            <a:pPr marL="727075" indent="-457200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Infos zu den Funktionen der Cloud-Dienste</a:t>
            </a:r>
          </a:p>
          <a:p>
            <a:pPr marL="727075" indent="-457200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Einführung in das Thema Datenschutz und Informationssicherheit</a:t>
            </a:r>
          </a:p>
          <a:p>
            <a:pPr marL="727075" indent="-457200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Spezifische Anforderungen zur Erfüllung der DSGVO, ISO, NIST, etc.</a:t>
            </a:r>
          </a:p>
          <a:p>
            <a:pPr marL="727075" indent="-457200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Infos zur Rechenschaftspflicht</a:t>
            </a:r>
          </a:p>
          <a:p>
            <a:pPr marL="727075" indent="-457200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Übersicht der technischen und organisatorischen Maßnahmen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EBCAD6-2224-4942-A525-9800B781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2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57650-A1B2-4928-B2FF-0E9E3618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Dokumente und Ressourcen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B2665-1161-4FD8-9EAF-B680AA7EB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566"/>
            <a:ext cx="510868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Überwachungsberichte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Auditberichte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Testpläne und -ergebnisse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Implementierungsverfahren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Entwurfsinformation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Gesetzlichen Bestimmungen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Risikobewertung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9FAFAA-92BF-4512-A73B-C690E459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04C103-6989-4918-B063-A63C41315727}"/>
              </a:ext>
            </a:extLst>
          </p:cNvPr>
          <p:cNvSpPr txBox="1">
            <a:spLocks/>
          </p:cNvSpPr>
          <p:nvPr/>
        </p:nvSpPr>
        <p:spPr>
          <a:xfrm>
            <a:off x="5946889" y="1853248"/>
            <a:ext cx="61786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Whitepapers und FAQs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Compliance-Leitfäden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Pen-Tests und Sicherheitsbewertungen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Azure-Sicherheitspläne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Konformitätspläne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Überwachte Steuerelemente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Tools, …</a:t>
            </a:r>
          </a:p>
        </p:txBody>
      </p:sp>
    </p:spTree>
    <p:extLst>
      <p:ext uri="{BB962C8B-B14F-4D97-AF65-F5344CB8AC3E}">
        <p14:creationId xmlns:p14="http://schemas.microsoft.com/office/powerpoint/2010/main" val="106882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97B5-0CD8-4DAF-9952-ACBFB182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Auf den Punkt gebracht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06F28-1C46-47A9-8EDF-1B7D4FB9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79583" cy="4195481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de-DE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Microsoft: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unterstützt damit vollumfänglich die Einhaltung gesetzicher Bestimmungen ihrer Cloud-Dienste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kommt ihrer Rechenschaftspflicht somit nach 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unterstützt nicht nur theoretisch sondern auch praktisch ihre Kunden 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stellt Audit- und Testberichte zur Verfügung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ermöglicht Kunden, Kenntnisse über Cloudfunktionen und technische Compliance zu erwerben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stellt ein workflow-basiertes Tool zur Verfügung "MS Compliance Manager“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F72522-62EB-42F0-A2CB-052F3428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</p:spTree>
    <p:extLst>
      <p:ext uri="{BB962C8B-B14F-4D97-AF65-F5344CB8AC3E}">
        <p14:creationId xmlns:p14="http://schemas.microsoft.com/office/powerpoint/2010/main" val="8217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F335E-BC49-47E5-8DC4-DA5204D0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Wer hat Zugriff </a:t>
            </a:r>
            <a:endParaRPr lang="de-DE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DBADF-B861-4C3F-ABB3-7039B9F9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17881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Bestehende Kunden können auf das Service Trust Portal bei einem der folgenden Online-Abonnements (Trial </a:t>
            </a:r>
            <a:r>
              <a:rPr lang="de-DE" sz="24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</a:t>
            </a:r>
            <a:r>
              <a:rPr lang="de-DE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Paid) zugreifen:</a:t>
            </a:r>
          </a:p>
          <a:p>
            <a:pPr marL="717550" indent="-447675">
              <a:buFont typeface="Wingdings" panose="05000000000000000000" pitchFamily="2" charset="2"/>
              <a:buChar char="Ø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Office 365</a:t>
            </a:r>
          </a:p>
          <a:p>
            <a:pPr marL="717550" indent="-447675">
              <a:buFont typeface="Wingdings" panose="05000000000000000000" pitchFamily="2" charset="2"/>
              <a:buChar char="Ø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Dynamics 365</a:t>
            </a:r>
          </a:p>
          <a:p>
            <a:pPr marL="717550" indent="-447675">
              <a:buFont typeface="Wingdings" panose="05000000000000000000" pitchFamily="2" charset="2"/>
              <a:buChar char="Ø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Azure</a:t>
            </a:r>
          </a:p>
          <a:p>
            <a:pPr marL="0" indent="0">
              <a:buNone/>
            </a:pPr>
            <a:r>
              <a:rPr lang="de-DE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Hinweis </a:t>
            </a:r>
          </a:p>
          <a:p>
            <a:pPr marL="717550" indent="-447675">
              <a:buFont typeface="Wingdings" panose="05000000000000000000" pitchFamily="2" charset="2"/>
              <a:buChar char="§"/>
              <a:tabLst>
                <a:tab pos="269875" algn="l"/>
              </a:tabLst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Azure AD-Konten, die Organisationen zugeordnet sind, haben vollen Zugriff</a:t>
            </a:r>
          </a:p>
          <a:p>
            <a:pPr marL="717550" indent="-447675">
              <a:buFont typeface="Wingdings" panose="05000000000000000000" pitchFamily="2" charset="2"/>
              <a:buChar char="§"/>
              <a:tabLst>
                <a:tab pos="269875" algn="l"/>
              </a:tabLst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Microsoft-Konten, die für den persönlichen Gebrauch erstellt wurden, haben begrenzten Zugriff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0836E6-CC4B-4F59-AA49-9B422F3F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</p:spTree>
    <p:extLst>
      <p:ext uri="{BB962C8B-B14F-4D97-AF65-F5344CB8AC3E}">
        <p14:creationId xmlns:p14="http://schemas.microsoft.com/office/powerpoint/2010/main" val="12592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BF89B-02E5-44EF-877C-C36C7DC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Microsoft Compliance Manager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2169E-BEEA-4EDE-8517-00E8470C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Ein transparenter Zugriff auf MS Service-Steuerelemente zur Umsetzung der aus der z. B. DSGVO entstandenen Pflichten.</a:t>
            </a:r>
          </a:p>
          <a:p>
            <a:pPr marL="0" indent="0" fontAlgn="base">
              <a:buNone/>
            </a:pPr>
            <a:endParaRPr lang="de-DE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fontAlgn="base">
              <a:buNone/>
            </a:pPr>
            <a:r>
              <a:rPr lang="de-DE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Antworten zu: 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Welche Steuerelemente setzt MS / setzen wir eigentl. ein? 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Wie kommt MS ihren gesetzlichen Pflichten nach? 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Welchen Pflichten muss ich / mein Kunde nachkommen? 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Wie kann ich die Compliance verbessern? </a:t>
            </a:r>
          </a:p>
          <a:p>
            <a:pPr marL="717550" indent="-447675" fontAlgn="base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 verwalte ich die getroffenen Maßnahmen und Ergebnisse? 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C9C935-0299-49B2-B31C-8F719153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</p:spTree>
    <p:extLst>
      <p:ext uri="{BB962C8B-B14F-4D97-AF65-F5344CB8AC3E}">
        <p14:creationId xmlns:p14="http://schemas.microsoft.com/office/powerpoint/2010/main" val="413058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ED7362-6E47-4BA0-B54D-C8D49C18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EB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Demo </a:t>
            </a:r>
            <a:br>
              <a:rPr lang="de-DE" b="1" dirty="0">
                <a:solidFill>
                  <a:srgbClr val="EB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de-DE" b="1" dirty="0">
                <a:solidFill>
                  <a:srgbClr val="EBEBE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„Service Trust Portal“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F5D11-4C8F-42F1-BFEF-D002D679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</a:t>
            </a:r>
            <a:r>
              <a:rPr lang="de-DE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https://aka.ms/stp</a:t>
            </a:r>
            <a:endParaRPr lang="de-DE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8AB9F-D198-45E7-AEF4-A9DBF3FF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FFFFFF">
                    <a:alpha val="60000"/>
                  </a:srgbClr>
                </a:solidFill>
              </a:rPr>
              <a:t>©Martina Petersen, CertVision GmbH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AE7449-CA03-45D7-B9F5-BF845E0F3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53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381B-F6EA-4692-B97C-D1973DC2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Mehrwerte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1E739-1DF2-4B2C-ADA4-C7771C61A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16273"/>
            <a:ext cx="9404723" cy="5093960"/>
          </a:xfrm>
        </p:spPr>
        <p:txBody>
          <a:bodyPr numCol="2">
            <a:normAutofit/>
          </a:bodyPr>
          <a:lstStyle/>
          <a:p>
            <a:pPr marL="269875" indent="0">
              <a:buNone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Einschlägige Informationen 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zur Absicherung der Cloud-Dienste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zu gesetzlichen Bestimmungen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zu technischen und organisatorischen Maßnahmen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zu Implementierungs- und Testverfahren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zur aktuellen Compliance </a:t>
            </a:r>
          </a:p>
          <a:p>
            <a:pPr marL="269875" indent="0">
              <a:buNone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Zum Ziel: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Kosten- und Zeiteinsparung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Fachwissen aufzubauen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Vertrauenssteigerung beim Kunden</a:t>
            </a:r>
          </a:p>
          <a:p>
            <a:pPr marL="717550" indent="-447675">
              <a:buFont typeface="Wingdings" panose="05000000000000000000" pitchFamily="2" charset="2"/>
              <a:buChar char="§"/>
            </a:pPr>
            <a:r>
              <a:rPr lang="de-D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Kompetentes auftreten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76E1CB-2D64-4356-94E3-C8DACED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©Martina Petersen, CertVision GmbH</a:t>
            </a:r>
          </a:p>
        </p:txBody>
      </p:sp>
    </p:spTree>
    <p:extLst>
      <p:ext uri="{BB962C8B-B14F-4D97-AF65-F5344CB8AC3E}">
        <p14:creationId xmlns:p14="http://schemas.microsoft.com/office/powerpoint/2010/main" val="330029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E25E80-722D-4FDB-A81B-40DF2D72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355080"/>
            <a:ext cx="5107772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©Martina Petersen, CertVision GmbH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C0186A-3D26-481F-A238-5B3758BD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289962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91A318BB69947A9C583F04363D7E6" ma:contentTypeVersion="5" ma:contentTypeDescription="Ein neues Dokument erstellen." ma:contentTypeScope="" ma:versionID="e9f7fdc09b1d6112de09c3685b7f525b">
  <xsd:schema xmlns:xsd="http://www.w3.org/2001/XMLSchema" xmlns:xs="http://www.w3.org/2001/XMLSchema" xmlns:p="http://schemas.microsoft.com/office/2006/metadata/properties" xmlns:ns2="3acfc7f9-5379-43f1-9146-4245ba80a519" targetNamespace="http://schemas.microsoft.com/office/2006/metadata/properties" ma:root="true" ma:fieldsID="f02ddea069ae252b7d70012ca484e5d1" ns2:_="">
    <xsd:import namespace="3acfc7f9-5379-43f1-9146-4245ba80a5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fc7f9-5379-43f1-9146-4245ba80a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98C590-871C-4657-AF65-952EADDDF19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acfc7f9-5379-43f1-9146-4245ba80a51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FF98A0-FA10-4DDE-819F-B771A54F6A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cfc7f9-5379-43f1-9146-4245ba80a5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A803A-34F8-49AA-9D91-7B7C079990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Microsoft Sans Serif</vt:lpstr>
      <vt:lpstr>Wingdings</vt:lpstr>
      <vt:lpstr>Wingdings 3</vt:lpstr>
      <vt:lpstr>Ion</vt:lpstr>
      <vt:lpstr>Service Trust Portal (STP)  Vertrauensstellungsportal von Microsoft</vt:lpstr>
      <vt:lpstr>Was bietet das Service Trust Portal</vt:lpstr>
      <vt:lpstr>Dokumente und Ressourcen </vt:lpstr>
      <vt:lpstr>Auf den Punkt gebracht </vt:lpstr>
      <vt:lpstr>Wer hat Zugriff </vt:lpstr>
      <vt:lpstr>Microsoft Compliance Manager</vt:lpstr>
      <vt:lpstr>Demo  „Service Trust Portal“</vt:lpstr>
      <vt:lpstr>Mehrwerte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Trust Portal (STP)  Vertrauensstellungsportal von Microsoft</dc:title>
  <dc:creator>Sia Ghassemi</dc:creator>
  <cp:lastModifiedBy>Sia Ghassemi</cp:lastModifiedBy>
  <cp:revision>2</cp:revision>
  <dcterms:created xsi:type="dcterms:W3CDTF">2019-04-16T15:19:49Z</dcterms:created>
  <dcterms:modified xsi:type="dcterms:W3CDTF">2019-04-16T15:29:42Z</dcterms:modified>
</cp:coreProperties>
</file>