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EDC8-6F48-4A86-ACA1-13852C891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E06E3-FF90-4855-A8B2-1397289D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0690-409D-4369-8840-36DD4F90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0A22-2F28-4E8A-8997-D82732C3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F0DF-22D9-4F81-ABDD-CE183EE0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DF8B-0973-4ABC-BCE4-C4C2DEF6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C100-AD91-4D72-8156-425E1E48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ACC0-295D-498B-B791-08D10E7E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36D1-484C-4D61-9107-1807A678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F002-858A-4C43-88DC-7394869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E312C-987E-4BAC-8B8B-996B0A852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C7D3-A0A3-4A61-AE8B-1E680519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69AF-15E3-4848-A537-249522D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059B-DA55-45BB-B568-EFBBF032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F719-F8E1-4DE2-8D76-72EB75E4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2A1E-C128-4C07-A3FF-49E9FB39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E7B4-5A53-4598-B17B-51CC6E82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72CA-767D-4278-BDB6-5804A19C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DCE1-F2A9-498F-985B-01C956B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F171-A8C5-4DBE-A0F6-1678DCA4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D406-40DA-467D-8777-6B78714F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D64D-43AC-4216-A8E3-60D09B2C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00A5-6119-4749-B314-8C370093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858B-5B24-49D4-91DA-8F63424C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01BB-45B7-419D-B4C9-DA90C1C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A2CA-F5FC-49FB-A7EA-9935B7B5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CACB-B5FB-42C7-A4FC-8C2A892FE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4CC5E-DE4C-4E43-A191-690576B9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614D1-38EE-4B75-BABB-2A14D6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F596A-7CD6-4638-8F6A-EB61C2F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3174-5F8B-4588-95EE-B15C0FFE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374-D53D-454A-8772-547F2DF7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93E3-08BB-41CC-9B1B-1BE4169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C9A4-9D2C-4CE7-9797-378168BC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79539-16A3-4AEE-B88B-E6AC4746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01BE7-73D3-496F-9B14-53CE7C46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7F79B-64DC-4FBA-A42F-B9912B7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228E-A64D-416B-8E37-C8B67CA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FD7A-2615-4398-B773-4E2C9FCB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FB6-F4CB-4127-81CA-6BBC9211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EE077-484B-484A-B727-66A78859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8B59C-7BCD-4DBA-A347-3DCD55D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E6692-42BF-4286-AD29-1CA3E8A6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8CA59-1C92-42EC-BA7E-52FE9FC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41E7-5407-4360-AC8B-2BE48F8D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4C843-4B18-4C40-90F1-A5980811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5DBE-E04B-4174-B0B0-87E5877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B543-EA51-40F1-8446-B6891D99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924A8-EEF7-4284-95F7-A05198FB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DED5-3EA9-451D-82E0-F54DE8F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3051-1F2F-4833-AA00-84023A7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822B-B896-49CD-A08B-729ED48E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3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E719-ED69-4F11-8291-3C5BF18A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78889-2894-4249-9B07-44F69F71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8C49C-03A0-4A3C-B982-B1F2FF94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D7D4-4BFD-4B2A-898E-566A8746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68CB-694D-409D-9DC0-EB2563B2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4A6E7-E708-4508-A458-6A6B37C6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1A581-1D2B-485E-998D-34F0FAA4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9FA0-64C3-4436-8D3E-D8BA4D956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AF62-8CF2-4A05-A11A-620014355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4F8A-7495-4D43-8F0F-D79979A4B1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E66E-88FF-4E9D-B084-211F8A57B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B702-55DC-4E41-B7C6-9220A3EC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7D9E-9171-4DBC-A542-B11266E5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795B-9B9F-46B4-8A2C-B0CEE64F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Speed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4A3-1400-49B2-B4F7-3A59288AF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35E-FC1E-4D26-B3B6-86ACC40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Themen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CEFC-FCC4-4DCE-9653-FDD38F42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Was </a:t>
            </a:r>
            <a:r>
              <a:rPr lang="en-CA" dirty="0" err="1"/>
              <a:t>ist</a:t>
            </a:r>
            <a:r>
              <a:rPr lang="en-CA" dirty="0"/>
              <a:t> </a:t>
            </a:r>
            <a:r>
              <a:rPr lang="en-CA" dirty="0" err="1"/>
              <a:t>CloudComputing</a:t>
            </a:r>
            <a:r>
              <a:rPr lang="en-CA"/>
              <a:t> (Azure)</a:t>
            </a:r>
            <a:endParaRPr lang="en-CA" dirty="0"/>
          </a:p>
          <a:p>
            <a:r>
              <a:rPr lang="en-CA" dirty="0"/>
              <a:t>Blockchain</a:t>
            </a:r>
          </a:p>
          <a:p>
            <a:r>
              <a:rPr lang="en-CA" dirty="0" err="1"/>
              <a:t>Realitaet</a:t>
            </a:r>
            <a:r>
              <a:rPr lang="en-CA" dirty="0"/>
              <a:t> vs. </a:t>
            </a:r>
            <a:r>
              <a:rPr lang="en-CA" dirty="0" err="1"/>
              <a:t>Softwareentwicklung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Speed Demo</vt:lpstr>
      <vt:lpstr>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</dc:title>
  <dc:creator>Sia Ghassemi</dc:creator>
  <cp:lastModifiedBy>Sia Ghassemi</cp:lastModifiedBy>
  <cp:revision>2</cp:revision>
  <dcterms:created xsi:type="dcterms:W3CDTF">2018-06-18T17:12:21Z</dcterms:created>
  <dcterms:modified xsi:type="dcterms:W3CDTF">2018-06-18T17:21:18Z</dcterms:modified>
</cp:coreProperties>
</file>