
<file path=[Content_Types].xml><?xml version="1.0" encoding="utf-8"?>
<Types xmlns="http://schemas.openxmlformats.org/package/2006/content-types">
  <Default Extension="bin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4" r:id="rId11"/>
    <p:sldId id="265" r:id="rId12"/>
    <p:sldId id="266" r:id="rId13"/>
    <p:sldId id="268" r:id="rId14"/>
    <p:sldId id="270" r:id="rId15"/>
    <p:sldId id="269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2" d="100"/>
          <a:sy n="72" d="100"/>
        </p:scale>
        <p:origin x="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a Ghassemi" userId="13870a8fba196050" providerId="LiveId" clId="{4C8E7C40-748C-40A4-9CE4-51FE1257149E}"/>
    <pc:docChg chg="modSld">
      <pc:chgData name="Sia Ghassemi" userId="13870a8fba196050" providerId="LiveId" clId="{4C8E7C40-748C-40A4-9CE4-51FE1257149E}" dt="2023-03-10T10:36:52.263" v="76" actId="20577"/>
      <pc:docMkLst>
        <pc:docMk/>
      </pc:docMkLst>
      <pc:sldChg chg="modSp mod">
        <pc:chgData name="Sia Ghassemi" userId="13870a8fba196050" providerId="LiveId" clId="{4C8E7C40-748C-40A4-9CE4-51FE1257149E}" dt="2023-03-10T10:35:43.581" v="22" actId="20577"/>
        <pc:sldMkLst>
          <pc:docMk/>
          <pc:sldMk cId="2834003038" sldId="264"/>
        </pc:sldMkLst>
        <pc:spChg chg="mod">
          <ac:chgData name="Sia Ghassemi" userId="13870a8fba196050" providerId="LiveId" clId="{4C8E7C40-748C-40A4-9CE4-51FE1257149E}" dt="2023-03-10T10:35:43.581" v="22" actId="20577"/>
          <ac:spMkLst>
            <pc:docMk/>
            <pc:sldMk cId="2834003038" sldId="264"/>
            <ac:spMk id="3" creationId="{00000000-0000-0000-0000-000000000000}"/>
          </ac:spMkLst>
        </pc:spChg>
      </pc:sldChg>
      <pc:sldChg chg="modSp mod">
        <pc:chgData name="Sia Ghassemi" userId="13870a8fba196050" providerId="LiveId" clId="{4C8E7C40-748C-40A4-9CE4-51FE1257149E}" dt="2023-03-10T10:36:17.354" v="50" actId="6549"/>
        <pc:sldMkLst>
          <pc:docMk/>
          <pc:sldMk cId="3657341743" sldId="266"/>
        </pc:sldMkLst>
        <pc:spChg chg="mod">
          <ac:chgData name="Sia Ghassemi" userId="13870a8fba196050" providerId="LiveId" clId="{4C8E7C40-748C-40A4-9CE4-51FE1257149E}" dt="2023-03-10T10:36:17.354" v="50" actId="6549"/>
          <ac:spMkLst>
            <pc:docMk/>
            <pc:sldMk cId="3657341743" sldId="266"/>
            <ac:spMk id="3" creationId="{00000000-0000-0000-0000-000000000000}"/>
          </ac:spMkLst>
        </pc:spChg>
      </pc:sldChg>
      <pc:sldChg chg="modSp mod">
        <pc:chgData name="Sia Ghassemi" userId="13870a8fba196050" providerId="LiveId" clId="{4C8E7C40-748C-40A4-9CE4-51FE1257149E}" dt="2023-03-10T10:36:52.263" v="76" actId="20577"/>
        <pc:sldMkLst>
          <pc:docMk/>
          <pc:sldMk cId="2665931328" sldId="269"/>
        </pc:sldMkLst>
        <pc:spChg chg="mod">
          <ac:chgData name="Sia Ghassemi" userId="13870a8fba196050" providerId="LiveId" clId="{4C8E7C40-748C-40A4-9CE4-51FE1257149E}" dt="2023-03-10T10:36:52.263" v="76" actId="20577"/>
          <ac:spMkLst>
            <pc:docMk/>
            <pc:sldMk cId="2665931328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Mobile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Storage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Mobile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Storage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AAD = Azure Active Director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4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soft_Az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overview/what-is-paa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zure.microsoft.com/en-us/servi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Microsoft Azure is a cloud computing service created by Microsoft for building, testing, deploying, and managing applications and services through a global network of Microsoft-managed data centers. It provides software as a service, platform as a service and infrastructure as a service and supports many different programming languages, tools and frameworks, including both Microsoft-specific and third-party software and systems.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 as a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SignalR</a:t>
            </a:r>
            <a:r>
              <a:rPr lang="en-US" sz="2400" dirty="0">
                <a:solidFill>
                  <a:srgbClr val="000000"/>
                </a:solidFill>
              </a:rPr>
              <a:t> Service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Service Bus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Event Hubs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Event Grid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Queue Storage</a:t>
            </a:r>
            <a:endParaRPr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7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Container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Web App for Containers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Function App for Containers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Container Registry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Container Instances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Kubernetes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Container Apps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4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CosmosDB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MySql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PostgresSql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MariaDB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Redis Cache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Table Storage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</a:t>
            </a:r>
            <a:r>
              <a:rPr lang="en-US" sz="2400" dirty="0" err="1">
                <a:solidFill>
                  <a:srgbClr val="000000"/>
                </a:solidFill>
              </a:rPr>
              <a:t>Sql</a:t>
            </a:r>
            <a:r>
              <a:rPr lang="en-US" sz="2400" dirty="0">
                <a:solidFill>
                  <a:srgbClr val="000000"/>
                </a:solidFill>
              </a:rPr>
              <a:t> Database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Manage </a:t>
            </a:r>
            <a:r>
              <a:rPr lang="en-US" sz="2400" dirty="0" err="1">
                <a:solidFill>
                  <a:srgbClr val="000000"/>
                </a:solidFill>
              </a:rPr>
              <a:t>Sql</a:t>
            </a:r>
            <a:r>
              <a:rPr lang="en-US" sz="2400" dirty="0">
                <a:solidFill>
                  <a:srgbClr val="000000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89448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Azure DevOps Service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DevOps Server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Pipelines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Repositories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Boards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Artifacts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365964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BuildScript</a:t>
            </a:r>
            <a:r>
              <a:rPr lang="en-US" sz="2400" dirty="0">
                <a:solidFill>
                  <a:srgbClr val="000000"/>
                </a:solidFill>
              </a:rPr>
              <a:t> as Code - YAML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ARM Templates/Bicep Templates</a:t>
            </a:r>
          </a:p>
          <a:p>
            <a:r>
              <a:rPr lang="en-US" sz="2400">
                <a:solidFill>
                  <a:srgbClr val="000000"/>
                </a:solidFill>
              </a:rPr>
              <a:t>Helm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3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DevTools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Azure Storage Explorer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</a:t>
            </a:r>
            <a:r>
              <a:rPr lang="en-US" sz="2400" dirty="0" err="1">
                <a:solidFill>
                  <a:srgbClr val="000000"/>
                </a:solidFill>
              </a:rPr>
              <a:t>ServiceBus</a:t>
            </a:r>
            <a:r>
              <a:rPr lang="en-US" sz="2400" dirty="0">
                <a:solidFill>
                  <a:srgbClr val="000000"/>
                </a:solidFill>
              </a:rPr>
              <a:t> Explorer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ARM-Tools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VSCode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VS 2017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Log Analytics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Data Explorer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App Insights</a:t>
            </a:r>
          </a:p>
        </p:txBody>
      </p:sp>
    </p:spTree>
    <p:extLst>
      <p:ext uri="{BB962C8B-B14F-4D97-AF65-F5344CB8AC3E}">
        <p14:creationId xmlns:p14="http://schemas.microsoft.com/office/powerpoint/2010/main" val="316493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important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Cognitive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Bot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Search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Storage Blobs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Storage Files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Stream Analytics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AAD / Managed Identity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IoT Edge</a:t>
            </a:r>
          </a:p>
        </p:txBody>
      </p:sp>
    </p:spTree>
    <p:extLst>
      <p:ext uri="{BB962C8B-B14F-4D97-AF65-F5344CB8AC3E}">
        <p14:creationId xmlns:p14="http://schemas.microsoft.com/office/powerpoint/2010/main" val="243131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F26173-95EB-4398-ACD7-FDB2B31C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  <a:hlinkClick r:id="rId3"/>
              </a:rPr>
              <a:t>https://azure.microsoft.com/en-us/overview/what-is-paas/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  <a:hlinkClick r:id="rId4"/>
              </a:rPr>
              <a:t>https://azure.microsoft.com/en-us/services/</a:t>
            </a: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00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Cloud computing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Azure PaaS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Microsoft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Infrastructure as a service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Satya Nadella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Oracle Cloud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Ray Ozzie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Azure AD Connect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IBM cloud computing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Rackspace Cloud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23909"/>
            <a:chOff x="5943601" y="1609726"/>
            <a:chExt cx="5406259" cy="20239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3657" y="2228149"/>
              <a:ext cx="188600" cy="246221"/>
              <a:chOff x="5978838" y="2209102"/>
              <a:chExt cx="188600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7" y="2563905"/>
              <a:ext cx="188600" cy="246221"/>
              <a:chOff x="5978838" y="2209102"/>
              <a:chExt cx="188600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7" y="2902042"/>
              <a:ext cx="188600" cy="246221"/>
              <a:chOff x="5978838" y="2209102"/>
              <a:chExt cx="188600" cy="246221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pic>
          <p:nvPicPr>
            <p:cNvPr id="11" name="Picture 19" descr="Smart Lookup button in the context menu">
              <a:extLst>
                <a:ext uri="{FF2B5EF4-FFF2-40B4-BE49-F238E27FC236}">
                  <a16:creationId xmlns:a16="http://schemas.microsoft.com/office/drawing/2014/main" id="{5C48F155-F4FF-4D72-879B-DE6D7269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7"/>
            <a:stretch/>
          </p:blipFill>
          <p:spPr>
            <a:xfrm>
              <a:off x="9166431" y="1836907"/>
              <a:ext cx="1875163" cy="179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E7E6E6"/>
                </a:solidFill>
              </a:rPr>
              <a:t>for Developers</a:t>
            </a:r>
            <a:endParaRPr sz="2000" dirty="0">
              <a:solidFill>
                <a:srgbClr val="E7E6E6"/>
              </a:solidFill>
            </a:endParaRPr>
          </a:p>
        </p:txBody>
      </p:sp>
      <p:pic>
        <p:nvPicPr>
          <p:cNvPr id="4" name="Picture 3" descr="Deutsch: Logo von Windows Az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3585"/>
            <a:ext cx="11496821" cy="26459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4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IaaS vs PaaS for developers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Not covered Topics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Focused Topics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1015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IaaS vs PaaS for developers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29DECA0-9560-4564-AA82-3073747F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7162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6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IaaS vs PaaS for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4074718"/>
            <a:ext cx="6105194" cy="2783282"/>
          </a:xfrm>
        </p:spPr>
        <p:txBody>
          <a:bodyPr vert="horz" lIns="91440" tIns="45720" rIns="91440" bIns="45720" numCol="2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IaaS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Lift-and-Shift</a:t>
            </a:r>
          </a:p>
          <a:p>
            <a:pPr lvl="1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Freedom to control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Not managed</a:t>
            </a:r>
          </a:p>
          <a:p>
            <a:pPr lvl="1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Pay for full VM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PaaS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Application Environment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Controlled by Azure</a:t>
            </a:r>
          </a:p>
          <a:p>
            <a:pPr lvl="1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Managed by Azure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Pay per use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Not covered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IaaS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Spark/</a:t>
            </a:r>
            <a:r>
              <a:rPr lang="en-US" sz="2400" dirty="0" err="1">
                <a:solidFill>
                  <a:srgbClr val="000000"/>
                </a:solidFill>
              </a:rPr>
              <a:t>BigData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AI/ML*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Analytics*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Cloud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Networking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AAD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Provisioning*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Advanced 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Governance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Media Services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IoT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Focused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PaaS/</a:t>
            </a:r>
            <a:r>
              <a:rPr lang="en-US" sz="2000" dirty="0" err="1">
                <a:solidFill>
                  <a:srgbClr val="FFFFFF"/>
                </a:solidFill>
              </a:rPr>
              <a:t>BUSaaS</a:t>
            </a:r>
            <a:r>
              <a:rPr lang="en-US" sz="2000" dirty="0">
                <a:solidFill>
                  <a:srgbClr val="FFFFFF"/>
                </a:solidFill>
              </a:rPr>
              <a:t>/CaaS/DBaaS/DevOps/</a:t>
            </a:r>
            <a:r>
              <a:rPr lang="en-US" sz="2000" dirty="0" err="1">
                <a:solidFill>
                  <a:srgbClr val="FFFFFF"/>
                </a:solidFill>
              </a:rPr>
              <a:t>IaC</a:t>
            </a:r>
            <a:r>
              <a:rPr lang="en-US" sz="2000" dirty="0">
                <a:solidFill>
                  <a:srgbClr val="FFFFFF"/>
                </a:solidFill>
              </a:rPr>
              <a:t>/</a:t>
            </a:r>
            <a:r>
              <a:rPr lang="en-US" sz="2000" dirty="0" err="1">
                <a:solidFill>
                  <a:srgbClr val="FFFFFF"/>
                </a:solidFill>
              </a:rPr>
              <a:t>DevTools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Platform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289" y="801866"/>
            <a:ext cx="6661192" cy="5230634"/>
          </a:xfrm>
        </p:spPr>
        <p:txBody>
          <a:bodyPr numCol="2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App Services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Web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Web App for Containers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Api</a:t>
            </a:r>
            <a:r>
              <a:rPr lang="en-US" sz="2000" dirty="0">
                <a:solidFill>
                  <a:srgbClr val="000000"/>
                </a:solidFill>
              </a:rPr>
              <a:t>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Logic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Mobile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Function App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Function App for Containers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App Insights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Notification Hub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</a:t>
            </a:r>
            <a:r>
              <a:rPr lang="en-US" sz="2400" dirty="0" err="1">
                <a:solidFill>
                  <a:srgbClr val="000000"/>
                </a:solidFill>
              </a:rPr>
              <a:t>KeyVault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Api</a:t>
            </a:r>
            <a:r>
              <a:rPr lang="en-US" sz="2400" dirty="0">
                <a:solidFill>
                  <a:srgbClr val="000000"/>
                </a:solidFill>
              </a:rPr>
              <a:t> Management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Static Files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CDN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Container Apps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Kubernetes Services</a:t>
            </a:r>
          </a:p>
        </p:txBody>
      </p:sp>
    </p:spTree>
    <p:extLst>
      <p:ext uri="{BB962C8B-B14F-4D97-AF65-F5344CB8AC3E}">
        <p14:creationId xmlns:p14="http://schemas.microsoft.com/office/powerpoint/2010/main" val="28340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520</Words>
  <Application>Microsoft Office PowerPoint</Application>
  <PresentationFormat>Widescreen</PresentationFormat>
  <Paragraphs>166</Paragraphs>
  <Slides>17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QuickStarter Theme</vt:lpstr>
      <vt:lpstr>Here's your outline to get started</vt:lpstr>
      <vt:lpstr>Related topics to research</vt:lpstr>
      <vt:lpstr>Microsoft Azure</vt:lpstr>
      <vt:lpstr>Contents</vt:lpstr>
      <vt:lpstr>IaaS vs PaaS for developers</vt:lpstr>
      <vt:lpstr>IaaS vs PaaS for developers</vt:lpstr>
      <vt:lpstr>Not covered topics</vt:lpstr>
      <vt:lpstr>Focused Topics</vt:lpstr>
      <vt:lpstr>Platform as a Service</vt:lpstr>
      <vt:lpstr>BUS as a Service </vt:lpstr>
      <vt:lpstr>Container as a Service</vt:lpstr>
      <vt:lpstr>Database as a Service</vt:lpstr>
      <vt:lpstr>DevOps</vt:lpstr>
      <vt:lpstr>Infrastructure as Code</vt:lpstr>
      <vt:lpstr>DevTools</vt:lpstr>
      <vt:lpstr>Other important Services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Siavash Ghassemi</dc:creator>
  <cp:lastModifiedBy>Sia Ghassemi</cp:lastModifiedBy>
  <cp:revision>5</cp:revision>
  <dcterms:created xsi:type="dcterms:W3CDTF">2018-10-11T13:18:49Z</dcterms:created>
  <dcterms:modified xsi:type="dcterms:W3CDTF">2023-03-10T10:36:55Z</dcterms:modified>
</cp:coreProperties>
</file>