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73" r:id="rId5"/>
    <p:sldId id="258" r:id="rId6"/>
    <p:sldId id="259" r:id="rId7"/>
    <p:sldId id="260" r:id="rId8"/>
    <p:sldId id="261" r:id="rId9"/>
    <p:sldId id="262" r:id="rId10"/>
    <p:sldId id="266" r:id="rId11"/>
    <p:sldId id="269" r:id="rId12"/>
    <p:sldId id="271" r:id="rId13"/>
    <p:sldId id="272" r:id="rId14"/>
    <p:sldId id="270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3C8C-0116-4CEB-A6B8-A895DD744A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Functions V3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643E0-FD41-4EA8-B12C-9B2FD9B606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04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865A-211F-49C6-B670-6F4B1361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</a:t>
            </a:r>
            <a:r>
              <a:rPr lang="en-CA" cap="none" dirty="0"/>
              <a:t>V3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589ECB-D9BD-4DCF-966C-7219F454B8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AA78-7D5D-4F99-A2D7-3F0F01B2E7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numCol="2">
            <a:normAutofit fontScale="85000" lnSpcReduction="10000"/>
          </a:bodyPr>
          <a:lstStyle/>
          <a:p>
            <a:r>
              <a:rPr lang="en-CA" dirty="0"/>
              <a:t>All V2 GA features</a:t>
            </a:r>
          </a:p>
          <a:p>
            <a:r>
              <a:rPr lang="en-CA" dirty="0"/>
              <a:t>Support for net core 3.1</a:t>
            </a:r>
          </a:p>
          <a:p>
            <a:r>
              <a:rPr lang="en-CA" dirty="0"/>
              <a:t>Support for Docker</a:t>
            </a:r>
          </a:p>
          <a:p>
            <a:r>
              <a:rPr lang="en-CA" dirty="0"/>
              <a:t>Support for Kubernetes</a:t>
            </a:r>
          </a:p>
          <a:p>
            <a:r>
              <a:rPr lang="en-CA" dirty="0"/>
              <a:t>Support for KEDA</a:t>
            </a:r>
          </a:p>
          <a:p>
            <a:r>
              <a:rPr lang="en-CA" dirty="0"/>
              <a:t>Support for Workers</a:t>
            </a:r>
          </a:p>
          <a:p>
            <a:r>
              <a:rPr lang="en-CA" dirty="0"/>
              <a:t>Support for DI</a:t>
            </a:r>
          </a:p>
          <a:p>
            <a:r>
              <a:rPr lang="en-CA" dirty="0"/>
              <a:t>Support for Dapr.io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9F4E80-9B0F-4F55-B4E8-11388F67E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E6B0FC-6B08-483E-A783-84F151D2DE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All of V2 GA Cons</a:t>
            </a:r>
          </a:p>
          <a:p>
            <a:r>
              <a:rPr lang="en-US" dirty="0"/>
              <a:t>No Support for </a:t>
            </a:r>
            <a:r>
              <a:rPr lang="en-US" dirty="0" err="1"/>
              <a:t>FullFramework</a:t>
            </a:r>
            <a:endParaRPr lang="en-US" dirty="0"/>
          </a:p>
          <a:p>
            <a:r>
              <a:rPr lang="en-US" dirty="0"/>
              <a:t>No Support for net5</a:t>
            </a:r>
          </a:p>
        </p:txBody>
      </p:sp>
    </p:spTree>
    <p:extLst>
      <p:ext uri="{BB962C8B-B14F-4D97-AF65-F5344CB8AC3E}">
        <p14:creationId xmlns:p14="http://schemas.microsoft.com/office/powerpoint/2010/main" val="72309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3865F-5223-421F-AA42-D5E70F76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Environment and portal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2517-2A84-4B13-A2DA-FBF5F8042A31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numCol="2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Online Editor</a:t>
            </a:r>
          </a:p>
          <a:p>
            <a:r>
              <a:rPr lang="en-GB" dirty="0"/>
              <a:t>Support for dotnet/</a:t>
            </a:r>
            <a:r>
              <a:rPr lang="en-GB" dirty="0" err="1"/>
              <a:t>nodejs</a:t>
            </a:r>
            <a:r>
              <a:rPr lang="en-GB" dirty="0"/>
              <a:t>/java</a:t>
            </a:r>
            <a:br>
              <a:rPr lang="en-GB" dirty="0"/>
            </a:br>
            <a:r>
              <a:rPr lang="en-GB" dirty="0"/>
              <a:t>/</a:t>
            </a:r>
            <a:r>
              <a:rPr lang="en-GB" dirty="0" err="1"/>
              <a:t>powershell</a:t>
            </a:r>
            <a:r>
              <a:rPr lang="en-GB" dirty="0"/>
              <a:t>/</a:t>
            </a:r>
            <a:r>
              <a:rPr lang="en-GB" dirty="0" err="1"/>
              <a:t>pyton</a:t>
            </a:r>
            <a:endParaRPr lang="en-GB" dirty="0"/>
          </a:p>
          <a:p>
            <a:r>
              <a:rPr lang="en-GB" dirty="0"/>
              <a:t>Supports </a:t>
            </a:r>
            <a:r>
              <a:rPr lang="en-GB" dirty="0" err="1"/>
              <a:t>c#</a:t>
            </a:r>
            <a:r>
              <a:rPr lang="en-GB" dirty="0"/>
              <a:t>/f#-script</a:t>
            </a:r>
          </a:p>
          <a:p>
            <a:r>
              <a:rPr lang="en-GB" dirty="0"/>
              <a:t>Supports code only and docker image</a:t>
            </a:r>
          </a:p>
          <a:p>
            <a:r>
              <a:rPr lang="en-GB" dirty="0"/>
              <a:t>Binding Setup Editor</a:t>
            </a:r>
          </a:p>
          <a:p>
            <a:r>
              <a:rPr lang="en-GB" dirty="0"/>
              <a:t>Monitoring</a:t>
            </a:r>
          </a:p>
          <a:p>
            <a:r>
              <a:rPr lang="en-GB" dirty="0"/>
              <a:t>Support for Custom Domain and SSL</a:t>
            </a:r>
          </a:p>
          <a:p>
            <a:r>
              <a:rPr lang="en-GB" dirty="0"/>
              <a:t>Perfect scaling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3247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3865F-5223-421F-AA42-D5E70F76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support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2517-2A84-4B13-A2DA-FBF5F8042A31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Support through </a:t>
            </a:r>
            <a:r>
              <a:rPr lang="en-GB" dirty="0" err="1"/>
              <a:t>Func</a:t>
            </a:r>
            <a:r>
              <a:rPr lang="en-GB" dirty="0"/>
              <a:t>-CLI</a:t>
            </a:r>
          </a:p>
          <a:p>
            <a:r>
              <a:rPr lang="en-GB" dirty="0"/>
              <a:t>Support for Proxies</a:t>
            </a:r>
          </a:p>
          <a:p>
            <a:r>
              <a:rPr lang="en-GB" dirty="0"/>
              <a:t>Runs on Docker Desktop (Win/Mac)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2896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3865F-5223-421F-AA42-D5E70F76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K8s &amp; KEDA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2517-2A84-4B13-A2DA-FBF5F8042A31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Autoscaling on K8s using KEDA</a:t>
            </a:r>
          </a:p>
          <a:p>
            <a:r>
              <a:rPr lang="en-GB" dirty="0"/>
              <a:t>Support through </a:t>
            </a:r>
            <a:r>
              <a:rPr lang="en-GB" dirty="0" err="1"/>
              <a:t>Func</a:t>
            </a:r>
            <a:r>
              <a:rPr lang="en-GB" dirty="0"/>
              <a:t>-CLI</a:t>
            </a:r>
          </a:p>
          <a:p>
            <a:r>
              <a:rPr lang="en-GB" dirty="0"/>
              <a:t>Use K8s on</a:t>
            </a:r>
          </a:p>
          <a:p>
            <a:pPr lvl="1"/>
            <a:r>
              <a:rPr lang="en-GB" dirty="0"/>
              <a:t>Bare Metal</a:t>
            </a:r>
          </a:p>
          <a:p>
            <a:pPr lvl="1"/>
            <a:r>
              <a:rPr lang="en-GB" dirty="0"/>
              <a:t>AKS</a:t>
            </a:r>
          </a:p>
          <a:p>
            <a:pPr lvl="1"/>
            <a:r>
              <a:rPr lang="en-GB" dirty="0"/>
              <a:t>EKS</a:t>
            </a:r>
          </a:p>
          <a:p>
            <a:pPr lvl="1"/>
            <a:r>
              <a:rPr lang="en-GB" dirty="0"/>
              <a:t>GKE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4201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D0C54B-1146-4F4D-BA69-03AE66E4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DEMOS</a:t>
            </a: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Presentation with Media">
            <a:extLst>
              <a:ext uri="{FF2B5EF4-FFF2-40B4-BE49-F238E27FC236}">
                <a16:creationId xmlns:a16="http://schemas.microsoft.com/office/drawing/2014/main" id="{9251D96C-7E43-45E9-B351-817F73B96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0539" y="1136606"/>
            <a:ext cx="4577297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20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F65CD-A86C-4227-AA5D-F6A04102B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Thanks!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86988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D304-82E1-407F-91D5-1249486E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as a Service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449D0-5345-425C-93F1-4D984C57A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Environments offer runtime and execution policies</a:t>
            </a:r>
          </a:p>
          <a:p>
            <a:r>
              <a:rPr lang="en-GB" dirty="0"/>
              <a:t>Dev only needs to provide a function (code)</a:t>
            </a:r>
          </a:p>
          <a:p>
            <a:r>
              <a:rPr lang="en-GB" dirty="0"/>
              <a:t>Execution policy as config</a:t>
            </a:r>
          </a:p>
          <a:p>
            <a:r>
              <a:rPr lang="en-GB" dirty="0" err="1"/>
              <a:t>EventDriven</a:t>
            </a:r>
            <a:r>
              <a:rPr lang="en-GB" dirty="0"/>
              <a:t> architecture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5436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593E-D4F9-4B39-92C3-8EF13265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Functions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21867-6278-44CC-B09E-24FC6E407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GB" dirty="0"/>
              <a:t>Runtime based on Azure </a:t>
            </a:r>
            <a:r>
              <a:rPr lang="en-GB" dirty="0" err="1"/>
              <a:t>WebJobs</a:t>
            </a:r>
            <a:endParaRPr lang="en-GB" dirty="0"/>
          </a:p>
          <a:p>
            <a:r>
              <a:rPr lang="en-GB" dirty="0"/>
              <a:t>Environment based on Azure App Service</a:t>
            </a:r>
          </a:p>
          <a:p>
            <a:r>
              <a:rPr lang="en-GB" dirty="0"/>
              <a:t>Serverless support (pay per consumption)</a:t>
            </a:r>
          </a:p>
          <a:p>
            <a:r>
              <a:rPr lang="en-GB" dirty="0"/>
              <a:t>Binding-Concept for external dependencies</a:t>
            </a:r>
          </a:p>
          <a:p>
            <a:r>
              <a:rPr lang="en-GB" dirty="0"/>
              <a:t>Extensibility (Workers, Custom Bindings, DI)</a:t>
            </a:r>
          </a:p>
          <a:p>
            <a:r>
              <a:rPr lang="en-GB" dirty="0"/>
              <a:t>Runs everywhere</a:t>
            </a:r>
          </a:p>
          <a:p>
            <a:r>
              <a:rPr lang="en-GB" dirty="0"/>
              <a:t>Functions CLI for Windows and Linux</a:t>
            </a:r>
          </a:p>
          <a:p>
            <a:r>
              <a:rPr lang="en-GB" dirty="0"/>
              <a:t>Debugging in Visual Studio and </a:t>
            </a:r>
            <a:r>
              <a:rPr lang="en-GB" dirty="0" err="1"/>
              <a:t>VSCode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3493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4EC5-FCF1-4543-A331-8142F73E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Stop boilerplate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6F78F-C833-427E-9D8B-A5B759981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GB" dirty="0"/>
              <a:t>No more writing code for</a:t>
            </a:r>
          </a:p>
          <a:p>
            <a:pPr lvl="1"/>
            <a:r>
              <a:rPr lang="en-GB" dirty="0"/>
              <a:t>Environment (IIS, Apache etc)</a:t>
            </a:r>
          </a:p>
          <a:p>
            <a:pPr lvl="1"/>
            <a:r>
              <a:rPr lang="en-GB" dirty="0"/>
              <a:t>Runtime (ASP.NET, express etc)</a:t>
            </a:r>
          </a:p>
          <a:p>
            <a:pPr lvl="1"/>
            <a:r>
              <a:rPr lang="en-GB" dirty="0"/>
              <a:t>DAL (</a:t>
            </a:r>
            <a:r>
              <a:rPr lang="en-GB" dirty="0" err="1"/>
              <a:t>ORMapper</a:t>
            </a:r>
            <a:r>
              <a:rPr lang="en-GB" dirty="0"/>
              <a:t> etc)</a:t>
            </a:r>
          </a:p>
          <a:p>
            <a:pPr lvl="1"/>
            <a:r>
              <a:rPr lang="en-GB" dirty="0" err="1"/>
              <a:t>Infrasturcture</a:t>
            </a:r>
            <a:r>
              <a:rPr lang="en-GB" dirty="0"/>
              <a:t> (Bus, Queue etc)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Focus on</a:t>
            </a:r>
          </a:p>
          <a:p>
            <a:pPr lvl="1"/>
            <a:r>
              <a:rPr lang="en-GB" dirty="0"/>
              <a:t>Writing meaningful code</a:t>
            </a:r>
          </a:p>
          <a:p>
            <a:pPr lvl="1"/>
            <a:r>
              <a:rPr lang="en-GB" dirty="0"/>
              <a:t>Business Logic</a:t>
            </a:r>
          </a:p>
          <a:p>
            <a:pPr lvl="1"/>
            <a:r>
              <a:rPr lang="en-GB" dirty="0"/>
              <a:t>Unit Testing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8029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D6D2-8488-45C0-B0AB-0B15771A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history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77822-C555-40AB-A815-B356214E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Azure Functions V1</a:t>
            </a:r>
          </a:p>
          <a:p>
            <a:r>
              <a:rPr lang="en-CA" dirty="0"/>
              <a:t>Azure Functions V1+</a:t>
            </a:r>
          </a:p>
          <a:p>
            <a:r>
              <a:rPr lang="en-CA" dirty="0"/>
              <a:t>Azure Functions V2 (Preview)</a:t>
            </a:r>
          </a:p>
          <a:p>
            <a:r>
              <a:rPr lang="en-CA" dirty="0"/>
              <a:t>Azure Functions V2 (GA)</a:t>
            </a:r>
          </a:p>
          <a:p>
            <a:r>
              <a:rPr lang="en-CA" dirty="0"/>
              <a:t>Azure Functions V3 (GA)</a:t>
            </a:r>
          </a:p>
        </p:txBody>
      </p:sp>
    </p:spTree>
    <p:extLst>
      <p:ext uri="{BB962C8B-B14F-4D97-AF65-F5344CB8AC3E}">
        <p14:creationId xmlns:p14="http://schemas.microsoft.com/office/powerpoint/2010/main" val="160200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42BF-3E49-4E7C-B058-0E0860E9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V1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D1D33-12C4-4328-B292-D2CB0209F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6F46E-AB92-4291-9029-3FC96CF426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/>
              <a:t>Language support: C#, JavaScript, TypeScript, F#</a:t>
            </a:r>
          </a:p>
          <a:p>
            <a:r>
              <a:rPr lang="en-CA" dirty="0"/>
              <a:t>Predefined Bindings: Azure Storage, </a:t>
            </a:r>
            <a:r>
              <a:rPr lang="en-CA" dirty="0" err="1"/>
              <a:t>EventHub</a:t>
            </a:r>
            <a:r>
              <a:rPr lang="en-CA" dirty="0"/>
              <a:t>, </a:t>
            </a:r>
            <a:r>
              <a:rPr lang="en-CA" dirty="0" err="1"/>
              <a:t>EventGrid</a:t>
            </a:r>
            <a:r>
              <a:rPr lang="en-CA" dirty="0"/>
              <a:t>, </a:t>
            </a:r>
            <a:r>
              <a:rPr lang="en-CA" dirty="0" err="1"/>
              <a:t>ServiceBus</a:t>
            </a:r>
            <a:r>
              <a:rPr lang="en-CA" dirty="0"/>
              <a:t>,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  <a:p>
            <a:r>
              <a:rPr lang="en-CA" dirty="0"/>
              <a:t>Predefined Triggers: Http, </a:t>
            </a:r>
            <a:r>
              <a:rPr lang="en-CA" dirty="0" err="1"/>
              <a:t>EventHub</a:t>
            </a:r>
            <a:r>
              <a:rPr lang="en-CA" dirty="0"/>
              <a:t>, Storage Blob/Queue,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  <a:p>
            <a:r>
              <a:rPr lang="en-CA" dirty="0"/>
              <a:t>Functions Host on Azure</a:t>
            </a:r>
          </a:p>
          <a:p>
            <a:r>
              <a:rPr lang="en-CA" dirty="0"/>
              <a:t>In-Proc Worker</a:t>
            </a:r>
          </a:p>
          <a:p>
            <a:r>
              <a:rPr lang="en-CA" dirty="0"/>
              <a:t>Kudu-Deploy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DDB55-007E-4C48-A9E5-63FF65F1A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874ED-9EBE-4B55-AA73-106D850BC27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.NET </a:t>
            </a:r>
            <a:r>
              <a:rPr lang="en-US" dirty="0" err="1"/>
              <a:t>Fullframework</a:t>
            </a:r>
            <a:endParaRPr lang="en-US" dirty="0"/>
          </a:p>
          <a:p>
            <a:r>
              <a:rPr lang="en-US" dirty="0"/>
              <a:t>The Steffen-Issue (Binding redirect)</a:t>
            </a:r>
          </a:p>
          <a:p>
            <a:r>
              <a:rPr lang="en-US" dirty="0"/>
              <a:t>When using Assemblies used by host limited in version</a:t>
            </a:r>
          </a:p>
          <a:p>
            <a:r>
              <a:rPr lang="en-US" dirty="0"/>
              <a:t>Dev-Tools not good enough</a:t>
            </a:r>
          </a:p>
        </p:txBody>
      </p:sp>
    </p:spTree>
    <p:extLst>
      <p:ext uri="{BB962C8B-B14F-4D97-AF65-F5344CB8AC3E}">
        <p14:creationId xmlns:p14="http://schemas.microsoft.com/office/powerpoint/2010/main" val="50008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41BF9-200F-47FE-8C07-ECBB82E2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V1+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7EB32-022E-4913-B316-224DFAB2BA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74EC3-396E-4690-9048-632F250099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err="1"/>
              <a:t>RunInZip</a:t>
            </a:r>
            <a:r>
              <a:rPr lang="en-CA" dirty="0"/>
              <a:t> Deployment</a:t>
            </a:r>
          </a:p>
          <a:p>
            <a:r>
              <a:rPr lang="en-CA" dirty="0"/>
              <a:t>Http-Scale V2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F5806-670E-4FD4-A49E-F7E1AF8E4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3953A-DA02-4C61-8CBC-1E4ECF560C8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.NET </a:t>
            </a:r>
            <a:r>
              <a:rPr lang="en-US" dirty="0" err="1"/>
              <a:t>Fullframework</a:t>
            </a:r>
            <a:endParaRPr lang="en-US" dirty="0"/>
          </a:p>
          <a:p>
            <a:r>
              <a:rPr lang="en-US" dirty="0"/>
              <a:t>The Steffen-Issue</a:t>
            </a:r>
          </a:p>
          <a:p>
            <a:r>
              <a:rPr lang="en-US" dirty="0"/>
              <a:t>When using Assemblies used by host limited in version</a:t>
            </a:r>
          </a:p>
          <a:p>
            <a:r>
              <a:rPr lang="en-US" dirty="0"/>
              <a:t>Dev-Tools not good enough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9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1DAC-28FD-4282-8843-E1A4E19C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V2</a:t>
            </a:r>
            <a:br>
              <a:rPr lang="en-CA" dirty="0"/>
            </a:br>
            <a:r>
              <a:rPr lang="en-CA" dirty="0"/>
              <a:t>(Preview)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3142D-9E34-42D0-917A-37D57039C7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3C9AC-D137-4511-8049-664F977637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BYOB</a:t>
            </a:r>
          </a:p>
          <a:p>
            <a:r>
              <a:rPr lang="en-CA" dirty="0"/>
              <a:t>.NET Core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403BB-4441-47E9-BBFE-2381C6D74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924E9-A97B-4F11-A165-D504723393D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Steffen-Issue</a:t>
            </a:r>
          </a:p>
          <a:p>
            <a:r>
              <a:rPr lang="en-US" dirty="0"/>
              <a:t>Limited on a few assemblies that are needed in a specific version by core</a:t>
            </a:r>
          </a:p>
          <a:p>
            <a:r>
              <a:rPr lang="en-US" dirty="0"/>
              <a:t>Less supported Languages*</a:t>
            </a:r>
          </a:p>
        </p:txBody>
      </p:sp>
    </p:spTree>
    <p:extLst>
      <p:ext uri="{BB962C8B-B14F-4D97-AF65-F5344CB8AC3E}">
        <p14:creationId xmlns:p14="http://schemas.microsoft.com/office/powerpoint/2010/main" val="3241859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865A-211F-49C6-B670-6F4B1361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</a:t>
            </a:r>
            <a:r>
              <a:rPr lang="en-CA" cap="none" dirty="0"/>
              <a:t>V2 (GA)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589ECB-D9BD-4DCF-966C-7219F454B8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AA78-7D5D-4F99-A2D7-3F0F01B2E7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/>
              <a:t>Out-of-Proc Worker (</a:t>
            </a:r>
            <a:r>
              <a:rPr lang="en-CA" dirty="0" err="1"/>
              <a:t>gRPC</a:t>
            </a:r>
            <a:r>
              <a:rPr lang="en-CA" dirty="0"/>
              <a:t>) for JavaScript</a:t>
            </a:r>
          </a:p>
          <a:p>
            <a:r>
              <a:rPr lang="en-CA" dirty="0"/>
              <a:t>Supported Languages (</a:t>
            </a:r>
            <a:r>
              <a:rPr lang="en-CA" dirty="0" err="1"/>
              <a:t>ooproc</a:t>
            </a:r>
            <a:r>
              <a:rPr lang="en-CA" dirty="0"/>
              <a:t>): Node.js, Java, Golang, Python</a:t>
            </a:r>
          </a:p>
          <a:p>
            <a:r>
              <a:rPr lang="en-CA" dirty="0"/>
              <a:t>Docker Support</a:t>
            </a:r>
          </a:p>
          <a:p>
            <a:r>
              <a:rPr lang="en-CA" dirty="0"/>
              <a:t>Better Scaling</a:t>
            </a:r>
          </a:p>
          <a:p>
            <a:r>
              <a:rPr lang="en-CA" dirty="0"/>
              <a:t>Better Performance</a:t>
            </a:r>
          </a:p>
          <a:p>
            <a:r>
              <a:rPr lang="en-CA" dirty="0"/>
              <a:t>Host runs on Service Fabric Mesh*</a:t>
            </a:r>
          </a:p>
          <a:p>
            <a:r>
              <a:rPr lang="en-CA" dirty="0"/>
              <a:t>New </a:t>
            </a:r>
            <a:r>
              <a:rPr lang="en-CA" dirty="0" err="1"/>
              <a:t>host.json</a:t>
            </a:r>
            <a:r>
              <a:rPr lang="en-CA" dirty="0"/>
              <a:t> (V2)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9F4E80-9B0F-4F55-B4E8-11388F67E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E6B0FC-6B08-483E-A783-84F151D2DE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Steffen-Issue</a:t>
            </a:r>
          </a:p>
          <a:p>
            <a:r>
              <a:rPr lang="en-US" dirty="0"/>
              <a:t>Breaking Changes to V2 Preview</a:t>
            </a:r>
          </a:p>
          <a:p>
            <a:r>
              <a:rPr lang="en-US" dirty="0"/>
              <a:t>C#/F# Worker still In-Proc</a:t>
            </a:r>
          </a:p>
          <a:p>
            <a:r>
              <a:rPr lang="en-US" dirty="0"/>
              <a:t>Only one language per Function App supported</a:t>
            </a:r>
          </a:p>
        </p:txBody>
      </p:sp>
    </p:spTree>
    <p:extLst>
      <p:ext uri="{BB962C8B-B14F-4D97-AF65-F5344CB8AC3E}">
        <p14:creationId xmlns:p14="http://schemas.microsoft.com/office/powerpoint/2010/main" val="2310348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Microsoft Office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</vt:lpstr>
      <vt:lpstr>Azure Functions V3</vt:lpstr>
      <vt:lpstr>Functions as a Service</vt:lpstr>
      <vt:lpstr>Azure Functions</vt:lpstr>
      <vt:lpstr>Stop boilerplate</vt:lpstr>
      <vt:lpstr>Azure Functions history</vt:lpstr>
      <vt:lpstr>Azure Functions V1</vt:lpstr>
      <vt:lpstr>Azure Functions V1+</vt:lpstr>
      <vt:lpstr>Azure Functions V2 (Preview)</vt:lpstr>
      <vt:lpstr>Azure Functions V2 (GA)</vt:lpstr>
      <vt:lpstr>Azure Functions V3</vt:lpstr>
      <vt:lpstr>Azure Environment and portal</vt:lpstr>
      <vt:lpstr>Docker support</vt:lpstr>
      <vt:lpstr>K8s &amp; KEDA</vt:lpstr>
      <vt:lpstr>DEMOS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Functions V2</dc:title>
  <dc:creator>Sia Ghassemi</dc:creator>
  <cp:lastModifiedBy>Sia Ghassemi</cp:lastModifiedBy>
  <cp:revision>19</cp:revision>
  <dcterms:created xsi:type="dcterms:W3CDTF">2018-12-13T16:31:19Z</dcterms:created>
  <dcterms:modified xsi:type="dcterms:W3CDTF">2020-08-27T11:15:12Z</dcterms:modified>
</cp:coreProperties>
</file>