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" TargetMode="External"/><Relationship Id="rId2" Type="http://schemas.openxmlformats.org/officeDocument/2006/relationships/hyperlink" Target="https://facebook.github.io/flux/docs/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del%E2%80%93view%E2%80%93viewmodel" TargetMode="External"/><Relationship Id="rId4" Type="http://schemas.openxmlformats.org/officeDocument/2006/relationships/hyperlink" Target="https://guide.elm-lang.org/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CQRS &amp; </a:t>
            </a:r>
            <a:r>
              <a:rPr lang="en-US" dirty="0" err="1" smtClean="0"/>
              <a:t>EventSourcing</a:t>
            </a:r>
            <a:r>
              <a:rPr lang="en-US" dirty="0" smtClean="0"/>
              <a:t> for mobile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704027"/>
            <a:ext cx="8534400" cy="15070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0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facebook.github.io/flux/docs/overview.html</a:t>
            </a:r>
            <a:endParaRPr lang="en-US" dirty="0" smtClean="0"/>
          </a:p>
          <a:p>
            <a:r>
              <a:rPr lang="en-US" dirty="0"/>
              <a:t>Redux: </a:t>
            </a:r>
            <a:r>
              <a:rPr lang="en-US" dirty="0">
                <a:hlinkClick r:id="rId3"/>
              </a:rPr>
              <a:t>https://redux.js.org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Elm: </a:t>
            </a:r>
            <a:r>
              <a:rPr lang="en-US" dirty="0">
                <a:hlinkClick r:id="rId4"/>
              </a:rPr>
              <a:t>https://guide.elm-lang.org/architecture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MVVM: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en.wikipedia.org/wiki/Model%E2%80%93view%E2%80%93viewmodel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8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CQRS and </a:t>
            </a:r>
            <a:r>
              <a:rPr lang="en-US" dirty="0" err="1" smtClean="0"/>
              <a:t>StateStores</a:t>
            </a:r>
            <a:endParaRPr lang="en-US" dirty="0" smtClean="0"/>
          </a:p>
          <a:p>
            <a:pPr lvl="1"/>
            <a:r>
              <a:rPr lang="en-US" dirty="0" smtClean="0"/>
              <a:t>Flux</a:t>
            </a:r>
          </a:p>
          <a:p>
            <a:pPr lvl="1"/>
            <a:r>
              <a:rPr lang="en-US" dirty="0" smtClean="0"/>
              <a:t>Redux</a:t>
            </a:r>
          </a:p>
          <a:p>
            <a:pPr lvl="1"/>
            <a:r>
              <a:rPr lang="en-US" dirty="0" smtClean="0"/>
              <a:t>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pic>
        <p:nvPicPr>
          <p:cNvPr id="1026" name="Picture 2" descr="data flow in Flux with data originating from user intera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03162"/>
            <a:ext cx="8534400" cy="25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0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pic>
        <p:nvPicPr>
          <p:cNvPr id="2054" name="Picture 6" descr="https://camo.githubusercontent.com/9de527b9432cc9244dc600875b46b43311918b59/68747470733a2f2f73332e616d617a6f6e6177732e636f6d2f6d656469612d702e736c69642e65732f75706c6f6164732f3336343831322f696d616765732f323438343739302f415243482d5265647578322d657874656e6465642d7265616c2d6465636c657261746976652e676966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685800"/>
            <a:ext cx="481965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pic>
        <p:nvPicPr>
          <p:cNvPr id="3078" name="Picture 6" descr="http://elmprogramming.com/images/elm-architecture/model-view-upd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6" y="251033"/>
            <a:ext cx="77628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lmprogramming.com/images/elm-architecture/model-view-update-interactio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40" y="2106536"/>
            <a:ext cx="4841541" cy="305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3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 smtClean="0"/>
              <a:t>Event Sourcing &amp; CQRS</a:t>
            </a:r>
            <a:endParaRPr lang="en-US" dirty="0"/>
          </a:p>
        </p:txBody>
      </p:sp>
      <p:pic>
        <p:nvPicPr>
          <p:cNvPr id="4100" name="Picture 4" descr="Follow link to expan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94" y="335210"/>
            <a:ext cx="6599635" cy="50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775241" cy="1507067"/>
          </a:xfrm>
        </p:spPr>
        <p:txBody>
          <a:bodyPr/>
          <a:lstStyle/>
          <a:p>
            <a:r>
              <a:rPr lang="en-US" dirty="0" smtClean="0"/>
              <a:t>MVVM</a:t>
            </a:r>
            <a:br>
              <a:rPr lang="en-US" dirty="0" smtClean="0"/>
            </a:br>
            <a:r>
              <a:rPr lang="en-US" sz="2000" dirty="0" smtClean="0"/>
              <a:t>Model - view - </a:t>
            </a:r>
            <a:r>
              <a:rPr lang="en-US" sz="2000" dirty="0" err="1" smtClean="0"/>
              <a:t>ViewModel</a:t>
            </a:r>
            <a:endParaRPr lang="en-US" sz="2000" dirty="0"/>
          </a:p>
        </p:txBody>
      </p:sp>
      <p:pic>
        <p:nvPicPr>
          <p:cNvPr id="5122" name="Picture 2" descr="https://www.zkoss.org/zkdemo/widgets/composite/mvvm_pattern/img/mvv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43" y="946707"/>
            <a:ext cx="7011138" cy="35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1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into Model – </a:t>
            </a:r>
            <a:r>
              <a:rPr lang="en-US" dirty="0" err="1" smtClean="0"/>
              <a:t>ViewModel</a:t>
            </a:r>
            <a:r>
              <a:rPr lang="en-US" dirty="0" smtClean="0"/>
              <a:t>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94" y="685800"/>
            <a:ext cx="3235237" cy="3614738"/>
          </a:xfrm>
        </p:spPr>
      </p:pic>
    </p:spTree>
    <p:extLst>
      <p:ext uri="{BB962C8B-B14F-4D97-AF65-F5344CB8AC3E}">
        <p14:creationId xmlns:p14="http://schemas.microsoft.com/office/powerpoint/2010/main" val="20397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350933"/>
            <a:ext cx="8534400" cy="1507067"/>
          </a:xfrm>
        </p:spPr>
        <p:txBody>
          <a:bodyPr/>
          <a:lstStyle/>
          <a:p>
            <a:r>
              <a:rPr lang="en-US" dirty="0" smtClean="0"/>
              <a:t>CQRS and </a:t>
            </a:r>
            <a:r>
              <a:rPr lang="en-US" dirty="0" err="1" smtClean="0"/>
              <a:t>EventSourcing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5" y="474296"/>
            <a:ext cx="6379953" cy="5121270"/>
          </a:xfrm>
        </p:spPr>
      </p:pic>
    </p:spTree>
    <p:extLst>
      <p:ext uri="{BB962C8B-B14F-4D97-AF65-F5344CB8AC3E}">
        <p14:creationId xmlns:p14="http://schemas.microsoft.com/office/powerpoint/2010/main" val="24413509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57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CQRS &amp; EventSourcing for mobile Apps</vt:lpstr>
      <vt:lpstr>Modern App development</vt:lpstr>
      <vt:lpstr>Flux</vt:lpstr>
      <vt:lpstr>Redux</vt:lpstr>
      <vt:lpstr>Elm</vt:lpstr>
      <vt:lpstr>Event Sourcing &amp; CQRS</vt:lpstr>
      <vt:lpstr>MVVM Model - view - ViewModel</vt:lpstr>
      <vt:lpstr>Hook into Model – ViewModel connection</vt:lpstr>
      <vt:lpstr>CQRS and EventSourcing</vt:lpstr>
      <vt:lpstr>Demo</vt:lpstr>
      <vt:lpstr>Thank you</vt:lpstr>
    </vt:vector>
  </TitlesOfParts>
  <Company>TRADER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&amp; EventSourcing for mobile Apps</dc:title>
  <dc:creator>Siavash Ghassemi</dc:creator>
  <cp:lastModifiedBy>Siavash Ghassemi</cp:lastModifiedBy>
  <cp:revision>4</cp:revision>
  <dcterms:created xsi:type="dcterms:W3CDTF">2018-03-22T17:30:57Z</dcterms:created>
  <dcterms:modified xsi:type="dcterms:W3CDTF">2018-03-22T18:38:22Z</dcterms:modified>
</cp:coreProperties>
</file>