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73" r:id="rId16"/>
    <p:sldId id="274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37E-FBD6-42C4-BD7C-7DB308798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Centralized Blockchain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7EBAD-E215-4EF3-B5A1-B7679100D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EventStore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1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92B0-187D-4CE5-BD88-BB0E0613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Centralized blockchain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0EEF5C-49C0-4932-8948-6DE802426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/>
              <a:t>4 characteristics that set blockchain apart</a:t>
            </a:r>
          </a:p>
          <a:p>
            <a:pPr lvl="1"/>
            <a:r>
              <a:rPr lang="en-US" b="1" strike="sngStrike" dirty="0"/>
              <a:t>distributed</a:t>
            </a:r>
          </a:p>
          <a:p>
            <a:pPr lvl="1"/>
            <a:r>
              <a:rPr lang="en-US" b="1" dirty="0"/>
              <a:t>smart contracts</a:t>
            </a:r>
          </a:p>
          <a:p>
            <a:pPr lvl="1"/>
            <a:r>
              <a:rPr lang="en-US" b="1" dirty="0"/>
              <a:t>consensus</a:t>
            </a:r>
          </a:p>
          <a:p>
            <a:pPr lvl="1"/>
            <a:r>
              <a:rPr lang="en-US" b="1" dirty="0"/>
              <a:t>immutability</a:t>
            </a:r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endParaRPr lang="en-CA" sz="1050" b="1" dirty="0"/>
          </a:p>
          <a:p>
            <a:pPr marL="0" indent="0">
              <a:buNone/>
            </a:pPr>
            <a:endParaRPr lang="en-CA" sz="1050" b="1" dirty="0"/>
          </a:p>
          <a:p>
            <a:pPr marL="0" indent="0">
              <a:buNone/>
            </a:pPr>
            <a:endParaRPr lang="en-CA" sz="1050" b="1" dirty="0"/>
          </a:p>
          <a:p>
            <a:pPr marL="0" indent="0">
              <a:buNone/>
            </a:pPr>
            <a:r>
              <a:rPr lang="en-CA" sz="1050" b="1" dirty="0"/>
              <a:t>Source: https://www.ibm.com/blogs/cloud-computing/2017/04/11/characteristics-blockchain/</a:t>
            </a:r>
          </a:p>
        </p:txBody>
      </p:sp>
    </p:spTree>
    <p:extLst>
      <p:ext uri="{BB962C8B-B14F-4D97-AF65-F5344CB8AC3E}">
        <p14:creationId xmlns:p14="http://schemas.microsoft.com/office/powerpoint/2010/main" val="160173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544B-BB85-4BB1-BECC-DFFEF40E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 Only Ledger</a:t>
            </a:r>
            <a:endParaRPr lang="en-US" dirty="0"/>
          </a:p>
        </p:txBody>
      </p:sp>
      <p:pic>
        <p:nvPicPr>
          <p:cNvPr id="5" name="Content Placeholder 4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D56D87B7-3768-48F4-9029-1B9A94DB2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821" y="2193925"/>
            <a:ext cx="4914357" cy="4024313"/>
          </a:xfrm>
        </p:spPr>
      </p:pic>
    </p:spTree>
    <p:extLst>
      <p:ext uri="{BB962C8B-B14F-4D97-AF65-F5344CB8AC3E}">
        <p14:creationId xmlns:p14="http://schemas.microsoft.com/office/powerpoint/2010/main" val="332759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1205-2018-4E00-B883-40C2B26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0833C85-C941-44B0-9095-D0F532EC5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624" y="2193925"/>
            <a:ext cx="3126751" cy="4024313"/>
          </a:xfrm>
        </p:spPr>
      </p:pic>
    </p:spTree>
    <p:extLst>
      <p:ext uri="{BB962C8B-B14F-4D97-AF65-F5344CB8AC3E}">
        <p14:creationId xmlns:p14="http://schemas.microsoft.com/office/powerpoint/2010/main" val="116280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646F-850C-4B87-899D-C2B020DA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A24DCA-B76C-4120-AF91-3600C7AD3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468" y="2383745"/>
            <a:ext cx="5439064" cy="3709882"/>
          </a:xfrm>
        </p:spPr>
      </p:pic>
    </p:spTree>
    <p:extLst>
      <p:ext uri="{BB962C8B-B14F-4D97-AF65-F5344CB8AC3E}">
        <p14:creationId xmlns:p14="http://schemas.microsoft.com/office/powerpoint/2010/main" val="324786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9D81-E334-436A-A311-E022B01F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CQRS &amp; Event Sourcing</a:t>
            </a:r>
            <a:endParaRPr lang="en-US" dirty="0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BA6259A-357A-488A-AEBA-CB9BE3C03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306" y="2057401"/>
            <a:ext cx="5575530" cy="4521268"/>
          </a:xfrm>
        </p:spPr>
      </p:pic>
    </p:spTree>
    <p:extLst>
      <p:ext uri="{BB962C8B-B14F-4D97-AF65-F5344CB8AC3E}">
        <p14:creationId xmlns:p14="http://schemas.microsoft.com/office/powerpoint/2010/main" val="374847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2EA31A-23AF-463E-9EE2-9BE57A5C9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BUT I WANT CLOUD!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561184-0038-4D8F-8D3F-16FEFB2E5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8143-030C-4ECA-B2DD-74083DBA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CA" dirty="0"/>
              <a:t>Serverless CQRS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2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B74B-23E3-4241-9712-49F46D65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Serverless CQRS</a:t>
            </a:r>
            <a:endParaRPr lang="en-US" dirty="0"/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236FABB-576E-4B28-820E-74623DAA7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961" y="2193925"/>
            <a:ext cx="8010078" cy="4024313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7739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023740F-A7F2-49A0-A96D-F488CFF4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61" y="2193925"/>
            <a:ext cx="8010078" cy="40243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5B74B-23E3-4241-9712-49F46D65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Serverless CQRS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3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B74B-23E3-4241-9712-49F46D65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Serverless CQRS - Future</a:t>
            </a:r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510C4A-BBF6-446C-B5FF-57D05242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61" y="2193924"/>
            <a:ext cx="7356501" cy="402431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8164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4E3E-AB14-431A-BF18-059FC657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3A23-D777-47BC-AA36-716FE445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69587"/>
          </a:xfrm>
        </p:spPr>
        <p:txBody>
          <a:bodyPr>
            <a:normAutofit/>
          </a:bodyPr>
          <a:lstStyle/>
          <a:p>
            <a:r>
              <a:rPr lang="en-CA" b="1" dirty="0"/>
              <a:t>W</a:t>
            </a:r>
            <a:r>
              <a:rPr lang="en-US" b="1" dirty="0"/>
              <a:t>hat is Blockchain?</a:t>
            </a:r>
          </a:p>
          <a:p>
            <a:r>
              <a:rPr lang="en-CA" b="1" dirty="0"/>
              <a:t>H</a:t>
            </a:r>
            <a:r>
              <a:rPr lang="en-US" b="1" dirty="0"/>
              <a:t>ow does Blockchain work (a, b, c)</a:t>
            </a:r>
          </a:p>
          <a:p>
            <a:r>
              <a:rPr lang="en-CA" b="1" dirty="0"/>
              <a:t>What is that?</a:t>
            </a:r>
          </a:p>
          <a:p>
            <a:r>
              <a:rPr lang="en-CA" b="1" dirty="0"/>
              <a:t>What customers want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911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4E3E-AB14-431A-BF18-059FC657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blockchain?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3A23-D777-47BC-AA36-716FE445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/>
              <a:t>4 characteristics that set blockchain apart</a:t>
            </a:r>
          </a:p>
          <a:p>
            <a:pPr lvl="1"/>
            <a:r>
              <a:rPr lang="en-US" b="1" dirty="0"/>
              <a:t>distributed</a:t>
            </a:r>
          </a:p>
          <a:p>
            <a:pPr lvl="1"/>
            <a:r>
              <a:rPr lang="en-US" b="1" dirty="0"/>
              <a:t>smart contracts</a:t>
            </a:r>
          </a:p>
          <a:p>
            <a:pPr lvl="1"/>
            <a:r>
              <a:rPr lang="en-US" b="1" dirty="0"/>
              <a:t>consensus</a:t>
            </a:r>
          </a:p>
          <a:p>
            <a:pPr lvl="1"/>
            <a:r>
              <a:rPr lang="en-US" b="1" dirty="0"/>
              <a:t>immutability</a:t>
            </a:r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pPr lvl="1"/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endParaRPr lang="en-CA" sz="1050" b="1" dirty="0"/>
          </a:p>
          <a:p>
            <a:pPr marL="0" indent="0">
              <a:buNone/>
            </a:pPr>
            <a:endParaRPr lang="en-CA" sz="1050" b="1" dirty="0"/>
          </a:p>
          <a:p>
            <a:pPr marL="0" indent="0">
              <a:buNone/>
            </a:pPr>
            <a:endParaRPr lang="en-CA" sz="1050" b="1" dirty="0"/>
          </a:p>
          <a:p>
            <a:pPr marL="0" indent="0">
              <a:buNone/>
            </a:pPr>
            <a:r>
              <a:rPr lang="en-CA" sz="1050" b="1" dirty="0"/>
              <a:t>Source: https://www.ibm.com/blogs/cloud-computing/2017/04/11/characteristics-blockchain/</a:t>
            </a:r>
          </a:p>
        </p:txBody>
      </p:sp>
    </p:spTree>
    <p:extLst>
      <p:ext uri="{BB962C8B-B14F-4D97-AF65-F5344CB8AC3E}">
        <p14:creationId xmlns:p14="http://schemas.microsoft.com/office/powerpoint/2010/main" val="193646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F34003C-F384-4D02-9865-1DA19FEFB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87" y="688770"/>
            <a:ext cx="9623349" cy="6003490"/>
          </a:xfrm>
        </p:spPr>
      </p:pic>
    </p:spTree>
    <p:extLst>
      <p:ext uri="{BB962C8B-B14F-4D97-AF65-F5344CB8AC3E}">
        <p14:creationId xmlns:p14="http://schemas.microsoft.com/office/powerpoint/2010/main" val="291127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EB2CC15B-A9EB-4927-9824-C95E7C808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942" y="947003"/>
            <a:ext cx="9738783" cy="5472269"/>
          </a:xfrm>
        </p:spPr>
      </p:pic>
    </p:spTree>
    <p:extLst>
      <p:ext uri="{BB962C8B-B14F-4D97-AF65-F5344CB8AC3E}">
        <p14:creationId xmlns:p14="http://schemas.microsoft.com/office/powerpoint/2010/main" val="417244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61DE01F-C324-4C63-A0F2-FF50819C8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337" y="789999"/>
            <a:ext cx="8664643" cy="5599526"/>
          </a:xfrm>
        </p:spPr>
      </p:pic>
    </p:spTree>
    <p:extLst>
      <p:ext uri="{BB962C8B-B14F-4D97-AF65-F5344CB8AC3E}">
        <p14:creationId xmlns:p14="http://schemas.microsoft.com/office/powerpoint/2010/main" val="302331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lose up of a necklace&#10;&#10;Description generated with very high confidence">
            <a:extLst>
              <a:ext uri="{FF2B5EF4-FFF2-40B4-BE49-F238E27FC236}">
                <a16:creationId xmlns:a16="http://schemas.microsoft.com/office/drawing/2014/main" id="{E99839FE-3BC5-4450-A994-DA4352E57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762" y="2652929"/>
            <a:ext cx="9490546" cy="2399362"/>
          </a:xfrm>
        </p:spPr>
      </p:pic>
    </p:spTree>
    <p:extLst>
      <p:ext uri="{BB962C8B-B14F-4D97-AF65-F5344CB8AC3E}">
        <p14:creationId xmlns:p14="http://schemas.microsoft.com/office/powerpoint/2010/main" val="370836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necklace&#10;&#10;Description generated with very high confidence">
            <a:extLst>
              <a:ext uri="{FF2B5EF4-FFF2-40B4-BE49-F238E27FC236}">
                <a16:creationId xmlns:a16="http://schemas.microsoft.com/office/drawing/2014/main" id="{A3D06ECC-FA8F-46E7-A5A1-AE614D508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419" y="2735623"/>
            <a:ext cx="9157161" cy="1386754"/>
          </a:xfrm>
        </p:spPr>
      </p:pic>
    </p:spTree>
    <p:extLst>
      <p:ext uri="{BB962C8B-B14F-4D97-AF65-F5344CB8AC3E}">
        <p14:creationId xmlns:p14="http://schemas.microsoft.com/office/powerpoint/2010/main" val="374349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544B-BB85-4BB1-BECC-DFFEF40E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E79012-4AD2-4EE4-9598-76B76B10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Want Blockchain!</a:t>
            </a:r>
          </a:p>
          <a:p>
            <a:pPr lvl="1"/>
            <a:r>
              <a:rPr lang="en-CA" dirty="0"/>
              <a:t>What for?</a:t>
            </a:r>
            <a:endParaRPr lang="en-US" dirty="0"/>
          </a:p>
          <a:p>
            <a:r>
              <a:rPr lang="en-CA" dirty="0"/>
              <a:t>Immutability!</a:t>
            </a:r>
          </a:p>
          <a:p>
            <a:pPr lvl="1"/>
            <a:r>
              <a:rPr lang="en-CA" dirty="0"/>
              <a:t>Distributed?</a:t>
            </a:r>
          </a:p>
          <a:p>
            <a:r>
              <a:rPr lang="en-CA" dirty="0"/>
              <a:t>No!</a:t>
            </a:r>
          </a:p>
          <a:p>
            <a:pPr lvl="1"/>
            <a:r>
              <a:rPr lang="en-CA" dirty="0"/>
              <a:t>Centralized?</a:t>
            </a:r>
          </a:p>
          <a:p>
            <a:r>
              <a:rPr lang="en-CA" dirty="0"/>
              <a:t>Yes!</a:t>
            </a:r>
          </a:p>
          <a:p>
            <a:pPr lvl="1"/>
            <a:r>
              <a:rPr lang="en-CA" dirty="0"/>
              <a:t>Here is what you need!</a:t>
            </a:r>
          </a:p>
        </p:txBody>
      </p:sp>
    </p:spTree>
    <p:extLst>
      <p:ext uri="{BB962C8B-B14F-4D97-AF65-F5344CB8AC3E}">
        <p14:creationId xmlns:p14="http://schemas.microsoft.com/office/powerpoint/2010/main" val="42534070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</TotalTime>
  <Words>140</Words>
  <Application>Microsoft Office PowerPoint</Application>
  <PresentationFormat>Widescreen</PresentationFormat>
  <Paragraphs>55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Centralized Blockchain</vt:lpstr>
      <vt:lpstr>Agenda</vt:lpstr>
      <vt:lpstr>What’s blockchain?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</vt:lpstr>
      <vt:lpstr>Centralized blockchain</vt:lpstr>
      <vt:lpstr>Append Only Ledger</vt:lpstr>
      <vt:lpstr>Event Sourcing</vt:lpstr>
      <vt:lpstr>Event Sourcing</vt:lpstr>
      <vt:lpstr>CQRS &amp; Event Sourcing</vt:lpstr>
      <vt:lpstr>BUT I WANT CLOUD!</vt:lpstr>
      <vt:lpstr>Serverless CQRS</vt:lpstr>
      <vt:lpstr>Serverless CQRS</vt:lpstr>
      <vt:lpstr>Serverless CQRS</vt:lpstr>
      <vt:lpstr>Serverless CQRS -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Centralized Blockchain</dc:title>
  <dc:creator>Sia Ghassemi</dc:creator>
  <cp:lastModifiedBy>Sia Ghassemi</cp:lastModifiedBy>
  <cp:revision>5</cp:revision>
  <dcterms:created xsi:type="dcterms:W3CDTF">2018-05-25T20:22:02Z</dcterms:created>
  <dcterms:modified xsi:type="dcterms:W3CDTF">2018-05-25T20:56:29Z</dcterms:modified>
</cp:coreProperties>
</file>