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7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functions-language-worker-protobuf/blob/dev/src/proto/FunctionRpc.proto" TargetMode="External"/><Relationship Id="rId2" Type="http://schemas.openxmlformats.org/officeDocument/2006/relationships/hyperlink" Target="https://github.com/Azure/azure-functions-host/wiki/Language-Extensibilit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functions-host/wiki" TargetMode="External"/><Relationship Id="rId2" Type="http://schemas.openxmlformats.org/officeDocument/2006/relationships/hyperlink" Target="https://github.com/Azure/azure-functions-ho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6813-5E93-476F-B864-E5EAFFE30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Deep Dive</a:t>
            </a:r>
            <a:br>
              <a:rPr lang="en-CA" dirty="0"/>
            </a:br>
            <a:r>
              <a:rPr lang="en-CA" dirty="0"/>
              <a:t>into</a:t>
            </a:r>
            <a:br>
              <a:rPr lang="en-CA" dirty="0"/>
            </a:br>
            <a:r>
              <a:rPr lang="en-CA" sz="9600" dirty="0"/>
              <a:t>Azure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457E-50BB-41A5-9609-8BFEACDB0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8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4E55-1594-41EB-B57D-B37F2C36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Host Runtime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E403-44FB-4DC2-A7C8-0E597C5B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Azure </a:t>
            </a:r>
            <a:r>
              <a:rPr lang="en-CA" dirty="0" err="1"/>
              <a:t>WebJobs</a:t>
            </a:r>
            <a:r>
              <a:rPr lang="en-CA" dirty="0"/>
              <a:t> SDK</a:t>
            </a:r>
          </a:p>
          <a:p>
            <a:r>
              <a:rPr lang="en-CA" dirty="0"/>
              <a:t>C# code</a:t>
            </a:r>
          </a:p>
          <a:p>
            <a:r>
              <a:rPr lang="en-CA" dirty="0"/>
              <a:t>Open Source on </a:t>
            </a:r>
            <a:r>
              <a:rPr lang="en-CA" dirty="0" err="1"/>
              <a:t>github</a:t>
            </a:r>
            <a:endParaRPr lang="en-CA" dirty="0"/>
          </a:p>
          <a:p>
            <a:r>
              <a:rPr lang="en-CA" dirty="0"/>
              <a:t>Runs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2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D559-D7A4-4147-B77C-DEB12CA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Host Runtime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AEBC-BC9D-4E72-A7BF-7EE8F885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9600" dirty="0"/>
              <a:t>CODE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1250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CC98-645C-45D6-85FB-892BB761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BYOB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E888-D458-4F36-8BBA-00008C1F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V2+</a:t>
            </a:r>
          </a:p>
          <a:p>
            <a:r>
              <a:rPr lang="en-CA" dirty="0"/>
              <a:t>Input and Output Bindings</a:t>
            </a:r>
          </a:p>
          <a:p>
            <a:r>
              <a:rPr lang="en-CA" dirty="0"/>
              <a:t>Code in C#, but usable in different Workers</a:t>
            </a:r>
          </a:p>
          <a:p>
            <a:r>
              <a:rPr lang="en-CA" dirty="0"/>
              <a:t>Precompiled and </a:t>
            </a:r>
            <a:r>
              <a:rPr lang="en-CA" dirty="0" err="1"/>
              <a:t>ScriptFunctions</a:t>
            </a:r>
            <a:endParaRPr lang="en-CA" dirty="0"/>
          </a:p>
          <a:p>
            <a:r>
              <a:rPr lang="en-CA" dirty="0"/>
              <a:t>Deploy from NuGet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3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D559-D7A4-4147-B77C-DEB12CA2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BYOB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AEBC-BC9D-4E72-A7BF-7EE8F885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9600" dirty="0"/>
              <a:t>CODE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0794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FF0C-3EC5-42F5-89E5-9DC6B900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BYOB </a:t>
            </a:r>
            <a:r>
              <a:rPr lang="en-CA" cap="none" dirty="0" err="1"/>
              <a:t>v</a:t>
            </a:r>
            <a:r>
              <a:rPr lang="en-CA" dirty="0" err="1"/>
              <a:t>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A039-0961-4019-ABA7-38562739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Bindings for all languages</a:t>
            </a:r>
          </a:p>
          <a:p>
            <a:r>
              <a:rPr lang="en-CA" dirty="0"/>
              <a:t>Better output bindings for C#, F#: return tuple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314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0B78-D37D-440F-9D10-993A168C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Language </a:t>
            </a:r>
            <a:r>
              <a:rPr lang="en-US" dirty="0" err="1"/>
              <a:t>Exensibiliity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BFDB-25F2-44C0-BB59-AF099B12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Specs: </a:t>
            </a:r>
            <a:r>
              <a:rPr lang="en-US" dirty="0">
                <a:hlinkClick r:id="rId2"/>
              </a:rPr>
              <a:t>https://github.com/Azure/azure-functions-host/wiki/Language-Extensibility</a:t>
            </a:r>
            <a:endParaRPr lang="en-US" dirty="0"/>
          </a:p>
          <a:p>
            <a:r>
              <a:rPr lang="en-US" dirty="0"/>
              <a:t>The Proto: </a:t>
            </a:r>
            <a:r>
              <a:rPr lang="en-US" dirty="0">
                <a:hlinkClick r:id="rId3"/>
              </a:rPr>
              <a:t>https://github.com/Azure/azure-functions-language-worker-protobuf/blob/dev/src/proto/FunctionRpc.proto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4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ED75-7758-40BC-A5A3-0EBEBE35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Host Debugging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B936-8E9E-4ADF-82A7-0E0D87F2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VSCode</a:t>
            </a:r>
            <a:r>
              <a:rPr lang="en-CA" dirty="0"/>
              <a:t> / Visual Studio</a:t>
            </a:r>
          </a:p>
          <a:p>
            <a:r>
              <a:rPr lang="en-CA" dirty="0"/>
              <a:t>Clone GitHub-Repo: </a:t>
            </a:r>
            <a:r>
              <a:rPr lang="en-CA" dirty="0">
                <a:hlinkClick r:id="rId2"/>
              </a:rPr>
              <a:t>https://github.com/Azure/azure-functions-host</a:t>
            </a:r>
            <a:endParaRPr lang="en-CA" dirty="0"/>
          </a:p>
          <a:p>
            <a:r>
              <a:rPr lang="en-CA" dirty="0"/>
              <a:t>Set </a:t>
            </a:r>
            <a:r>
              <a:rPr lang="en-CA" dirty="0" err="1"/>
              <a:t>EnvVars</a:t>
            </a:r>
            <a:r>
              <a:rPr lang="en-CA" dirty="0"/>
              <a:t>: </a:t>
            </a:r>
            <a:r>
              <a:rPr lang="en-CA" dirty="0">
                <a:hlinkClick r:id="rId3"/>
              </a:rPr>
              <a:t>https://github.com/Azure/azure-functions-host/wiki</a:t>
            </a:r>
            <a:endParaRPr lang="en-CA" dirty="0"/>
          </a:p>
          <a:p>
            <a:r>
              <a:rPr lang="en-CA" dirty="0"/>
              <a:t>Set “</a:t>
            </a:r>
            <a:r>
              <a:rPr lang="en-CA" dirty="0" err="1"/>
              <a:t>WebJobs.Script.WebHost</a:t>
            </a:r>
            <a:r>
              <a:rPr lang="en-CA" dirty="0"/>
              <a:t>” as start project</a:t>
            </a:r>
          </a:p>
          <a:p>
            <a:r>
              <a:rPr lang="en-CA" dirty="0"/>
              <a:t>Run Debugging</a:t>
            </a:r>
          </a:p>
          <a:p>
            <a:r>
              <a:rPr lang="en-CA" dirty="0"/>
              <a:t>Create your functions in Functions Folder</a:t>
            </a:r>
          </a:p>
          <a:p>
            <a:r>
              <a:rPr lang="en-CA" dirty="0"/>
              <a:t>Trigger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2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C125-9636-40D2-89C8-A2AAE6D2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245186"/>
          </a:xfrm>
        </p:spPr>
        <p:txBody>
          <a:bodyPr anchor="ctr"/>
          <a:lstStyle/>
          <a:p>
            <a:pPr algn="ctr"/>
            <a:r>
              <a:rPr lang="en-CA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040D-EEBB-4057-B1F8-A1DCB119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E79F-89C2-4585-B3D1-0EFB8D218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Azure Functions history and future</a:t>
            </a:r>
          </a:p>
          <a:p>
            <a:r>
              <a:rPr lang="en-CA" dirty="0"/>
              <a:t>Scaling</a:t>
            </a:r>
          </a:p>
          <a:p>
            <a:r>
              <a:rPr lang="en-CA" dirty="0"/>
              <a:t>Host-Runtime</a:t>
            </a:r>
          </a:p>
          <a:p>
            <a:r>
              <a:rPr lang="en-CA" dirty="0"/>
              <a:t>BYOB – Bring your own binding</a:t>
            </a:r>
          </a:p>
          <a:p>
            <a:r>
              <a:rPr lang="en-CA" dirty="0"/>
              <a:t>Azure Functions Language Extensibility</a:t>
            </a:r>
          </a:p>
          <a:p>
            <a:r>
              <a:rPr lang="en-CA" dirty="0"/>
              <a:t>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3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D6D2-8488-45C0-B0AB-0B15771A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history and future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7822-C555-40AB-A815-B356214E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Azure Functions V1</a:t>
            </a:r>
          </a:p>
          <a:p>
            <a:r>
              <a:rPr lang="en-CA" dirty="0"/>
              <a:t>Azure Functions V1+</a:t>
            </a:r>
          </a:p>
          <a:p>
            <a:r>
              <a:rPr lang="en-CA" dirty="0"/>
              <a:t>Azure Functions V2</a:t>
            </a:r>
          </a:p>
          <a:p>
            <a:r>
              <a:rPr lang="en-CA" dirty="0"/>
              <a:t>Azure Functions V2+</a:t>
            </a:r>
          </a:p>
          <a:p>
            <a:r>
              <a:rPr lang="en-CA" dirty="0"/>
              <a:t>Azure Functions </a:t>
            </a:r>
            <a:r>
              <a:rPr lang="en-CA" dirty="0" err="1"/>
              <a:t>vNext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0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42BF-3E49-4E7C-B058-0E0860E9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D1D33-12C4-4328-B292-D2CB0209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F46E-AB92-4291-9029-3FC96CF426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Language support: C#, JavaScript, TypeScript, F#</a:t>
            </a:r>
          </a:p>
          <a:p>
            <a:r>
              <a:rPr lang="en-CA" dirty="0"/>
              <a:t>Predefined Bindings: Azure Storage, </a:t>
            </a:r>
            <a:r>
              <a:rPr lang="en-CA" dirty="0" err="1"/>
              <a:t>EventHub</a:t>
            </a:r>
            <a:r>
              <a:rPr lang="en-CA" dirty="0"/>
              <a:t>, </a:t>
            </a:r>
            <a:r>
              <a:rPr lang="en-CA" dirty="0" err="1"/>
              <a:t>EventGrid</a:t>
            </a:r>
            <a:r>
              <a:rPr lang="en-CA" dirty="0"/>
              <a:t>, </a:t>
            </a:r>
            <a:r>
              <a:rPr lang="en-CA" dirty="0" err="1"/>
              <a:t>ServiceBus</a:t>
            </a:r>
            <a:r>
              <a:rPr lang="en-CA" dirty="0"/>
              <a:t>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Predefined Triggers: Http, </a:t>
            </a:r>
            <a:r>
              <a:rPr lang="en-CA" dirty="0" err="1"/>
              <a:t>EventHub</a:t>
            </a:r>
            <a:r>
              <a:rPr lang="en-CA" dirty="0"/>
              <a:t>, Storage Blob/Queue,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Functions Host on Azure</a:t>
            </a:r>
          </a:p>
          <a:p>
            <a:r>
              <a:rPr lang="en-CA" dirty="0"/>
              <a:t>In-Proc Worker</a:t>
            </a:r>
          </a:p>
          <a:p>
            <a:r>
              <a:rPr lang="en-CA" dirty="0"/>
              <a:t>Kudu-Deploy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DDB55-007E-4C48-A9E5-63FF65F1A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874ED-9EBE-4B55-AA73-106D850BC2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.NET </a:t>
            </a:r>
            <a:r>
              <a:rPr lang="en-US" dirty="0" err="1"/>
              <a:t>Fullframework</a:t>
            </a:r>
            <a:endParaRPr lang="en-US" dirty="0"/>
          </a:p>
          <a:p>
            <a:r>
              <a:rPr lang="en-US" dirty="0"/>
              <a:t>The Steffen-Issue</a:t>
            </a:r>
          </a:p>
          <a:p>
            <a:r>
              <a:rPr lang="en-US" dirty="0"/>
              <a:t>When using Assemblies used by host limited in version</a:t>
            </a:r>
          </a:p>
          <a:p>
            <a:r>
              <a:rPr lang="en-US" dirty="0"/>
              <a:t>Dev-Tools not good enough</a:t>
            </a:r>
          </a:p>
        </p:txBody>
      </p:sp>
    </p:spTree>
    <p:extLst>
      <p:ext uri="{BB962C8B-B14F-4D97-AF65-F5344CB8AC3E}">
        <p14:creationId xmlns:p14="http://schemas.microsoft.com/office/powerpoint/2010/main" val="50008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1BF9-200F-47FE-8C07-ECBB82E2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V1+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7EB32-022E-4913-B316-224DFAB2B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4EC3-396E-4690-9048-632F250099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err="1"/>
              <a:t>RunInZip</a:t>
            </a:r>
            <a:r>
              <a:rPr lang="en-CA" dirty="0"/>
              <a:t> Deployment</a:t>
            </a:r>
          </a:p>
          <a:p>
            <a:r>
              <a:rPr lang="en-CA" dirty="0"/>
              <a:t>Http-Scale V2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F5806-670E-4FD4-A49E-F7E1AF8E4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3953A-DA02-4C61-8CBC-1E4ECF560C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err="1"/>
              <a:t>Fullframework</a:t>
            </a:r>
            <a:endParaRPr lang="en-US" dirty="0"/>
          </a:p>
          <a:p>
            <a:r>
              <a:rPr lang="en-US" dirty="0"/>
              <a:t>The Steffen-Issue</a:t>
            </a:r>
          </a:p>
          <a:p>
            <a:r>
              <a:rPr lang="en-US" dirty="0"/>
              <a:t>When using Assemblies used by host limited in version</a:t>
            </a:r>
          </a:p>
          <a:p>
            <a:r>
              <a:rPr lang="en-US" dirty="0"/>
              <a:t>Dev-Tools not good enough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9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1DAC-28FD-4282-8843-E1A4E19C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V2</a:t>
            </a:r>
            <a:br>
              <a:rPr lang="en-CA" dirty="0"/>
            </a:br>
            <a:r>
              <a:rPr lang="en-CA" dirty="0"/>
              <a:t>(Preview)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3142D-9E34-42D0-917A-37D57039C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C9AC-D137-4511-8049-664F977637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BYOB</a:t>
            </a:r>
          </a:p>
          <a:p>
            <a:r>
              <a:rPr lang="en-CA" dirty="0"/>
              <a:t>.NET Core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403BB-4441-47E9-BBFE-2381C6D74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924E9-A97B-4F11-A165-D504723393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Steffen-Issue</a:t>
            </a:r>
          </a:p>
          <a:p>
            <a:r>
              <a:rPr lang="en-US" dirty="0"/>
              <a:t>Limited on a few assemblies that are needed in a specific version by core</a:t>
            </a:r>
          </a:p>
          <a:p>
            <a:r>
              <a:rPr lang="en-US" dirty="0"/>
              <a:t>Less supported Languages</a:t>
            </a:r>
          </a:p>
        </p:txBody>
      </p:sp>
    </p:spTree>
    <p:extLst>
      <p:ext uri="{BB962C8B-B14F-4D97-AF65-F5344CB8AC3E}">
        <p14:creationId xmlns:p14="http://schemas.microsoft.com/office/powerpoint/2010/main" val="324185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865A-211F-49C6-B670-6F4B1361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</a:t>
            </a:r>
            <a:r>
              <a:rPr lang="en-CA" cap="none" dirty="0"/>
              <a:t>V2 (GA)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589ECB-D9BD-4DCF-966C-7219F454B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AA78-7D5D-4F99-A2D7-3F0F01B2E7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Out-of-Proc Worker (</a:t>
            </a:r>
            <a:r>
              <a:rPr lang="en-CA" dirty="0" err="1"/>
              <a:t>gRPC</a:t>
            </a:r>
            <a:r>
              <a:rPr lang="en-CA" dirty="0"/>
              <a:t>) for JavaScript</a:t>
            </a:r>
          </a:p>
          <a:p>
            <a:r>
              <a:rPr lang="en-CA" dirty="0"/>
              <a:t>Supported Languages (</a:t>
            </a:r>
            <a:r>
              <a:rPr lang="en-CA" dirty="0" err="1"/>
              <a:t>ooproc</a:t>
            </a:r>
            <a:r>
              <a:rPr lang="en-CA" dirty="0"/>
              <a:t>): Node.js, Java, Golang</a:t>
            </a:r>
          </a:p>
          <a:p>
            <a:r>
              <a:rPr lang="en-CA" dirty="0"/>
              <a:t>Docker Support</a:t>
            </a:r>
          </a:p>
          <a:p>
            <a:r>
              <a:rPr lang="en-CA" dirty="0"/>
              <a:t>Better Scaling</a:t>
            </a:r>
          </a:p>
          <a:p>
            <a:r>
              <a:rPr lang="en-CA" dirty="0"/>
              <a:t>Better Performance</a:t>
            </a:r>
          </a:p>
          <a:p>
            <a:r>
              <a:rPr lang="en-CA" dirty="0"/>
              <a:t>Host runs on Service Fabric Mesh</a:t>
            </a:r>
          </a:p>
          <a:p>
            <a:r>
              <a:rPr lang="en-CA" dirty="0"/>
              <a:t>New </a:t>
            </a:r>
            <a:r>
              <a:rPr lang="en-CA" dirty="0" err="1"/>
              <a:t>host.json</a:t>
            </a:r>
            <a:r>
              <a:rPr lang="en-CA" dirty="0"/>
              <a:t> (V2)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9F4E80-9B0F-4F55-B4E8-11388F67E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E6B0FC-6B08-483E-A783-84F151D2DE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Steffen-Issue</a:t>
            </a:r>
          </a:p>
          <a:p>
            <a:r>
              <a:rPr lang="en-US" dirty="0"/>
              <a:t>Breaking Changes to V2 Preview</a:t>
            </a:r>
          </a:p>
          <a:p>
            <a:r>
              <a:rPr lang="en-US" dirty="0"/>
              <a:t>C#/F# Worker still In-Proc</a:t>
            </a:r>
          </a:p>
          <a:p>
            <a:r>
              <a:rPr lang="en-US" dirty="0"/>
              <a:t>Only one language per Function App supported</a:t>
            </a:r>
          </a:p>
        </p:txBody>
      </p:sp>
    </p:spTree>
    <p:extLst>
      <p:ext uri="{BB962C8B-B14F-4D97-AF65-F5344CB8AC3E}">
        <p14:creationId xmlns:p14="http://schemas.microsoft.com/office/powerpoint/2010/main" val="231034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062F-337B-4674-87A8-42FED7F3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</a:t>
            </a:r>
            <a:r>
              <a:rPr lang="en-CA" cap="none" dirty="0" err="1"/>
              <a:t>v</a:t>
            </a:r>
            <a:r>
              <a:rPr lang="en-CA" dirty="0" err="1"/>
              <a:t>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14C3-465B-4C56-8C3F-1CA67791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gRPC</a:t>
            </a:r>
            <a:r>
              <a:rPr lang="en-CA" dirty="0"/>
              <a:t> for all Languages</a:t>
            </a:r>
          </a:p>
          <a:p>
            <a:r>
              <a:rPr lang="en-CA" dirty="0"/>
              <a:t>Worker-side bindings</a:t>
            </a:r>
          </a:p>
          <a:p>
            <a:r>
              <a:rPr lang="en-CA" dirty="0"/>
              <a:t>BYOW </a:t>
            </a:r>
            <a:r>
              <a:rPr lang="en-CA" dirty="0">
                <a:sym typeface="Wingdings" panose="05000000000000000000" pitchFamily="2" charset="2"/>
              </a:rPr>
              <a:t> Solve Steffen-Issue</a:t>
            </a:r>
            <a:endParaRPr lang="en-CA" dirty="0"/>
          </a:p>
          <a:p>
            <a:r>
              <a:rPr lang="en-CA" dirty="0"/>
              <a:t>BYOT</a:t>
            </a:r>
          </a:p>
          <a:p>
            <a:r>
              <a:rPr lang="en-CA" dirty="0"/>
              <a:t>Run on &lt;put your infrastructure here&gt;</a:t>
            </a:r>
          </a:p>
          <a:p>
            <a:r>
              <a:rPr lang="en-CA" dirty="0"/>
              <a:t>More to come…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0A0B-3DC4-4C46-869B-E97C310E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Functions Scaling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AD5D-DED6-4CD9-A809-80EF1830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29353"/>
          </a:xfrm>
        </p:spPr>
        <p:txBody>
          <a:bodyPr>
            <a:normAutofit/>
          </a:bodyPr>
          <a:lstStyle/>
          <a:p>
            <a:r>
              <a:rPr lang="en-CA" dirty="0"/>
              <a:t>Scale Controller</a:t>
            </a:r>
          </a:p>
          <a:p>
            <a:pPr lvl="1"/>
            <a:r>
              <a:rPr lang="en-CA" dirty="0" err="1"/>
              <a:t>EventHubs</a:t>
            </a:r>
            <a:r>
              <a:rPr lang="en-CA" dirty="0"/>
              <a:t> / Queues / </a:t>
            </a:r>
            <a:r>
              <a:rPr lang="en-CA" dirty="0" err="1"/>
              <a:t>etc</a:t>
            </a:r>
            <a:r>
              <a:rPr lang="en-CA" dirty="0"/>
              <a:t>: peek</a:t>
            </a:r>
          </a:p>
          <a:p>
            <a:pPr lvl="1"/>
            <a:r>
              <a:rPr lang="en-CA" dirty="0"/>
              <a:t>Http / Webhook: uncertain / best guess</a:t>
            </a:r>
          </a:p>
          <a:p>
            <a:r>
              <a:rPr lang="en-CA" dirty="0"/>
              <a:t>Scale Controller V2:</a:t>
            </a:r>
          </a:p>
          <a:p>
            <a:pPr lvl="1"/>
            <a:r>
              <a:rPr lang="en-CA" dirty="0"/>
              <a:t>Http: Scale event if not needed</a:t>
            </a:r>
          </a:p>
          <a:p>
            <a:r>
              <a:rPr lang="en-CA" dirty="0"/>
              <a:t>Scale Controller </a:t>
            </a:r>
            <a:r>
              <a:rPr lang="en-CA" dirty="0" err="1"/>
              <a:t>vNext</a:t>
            </a:r>
            <a:r>
              <a:rPr lang="en-CA" dirty="0"/>
              <a:t>**: </a:t>
            </a:r>
            <a:r>
              <a:rPr lang="en-CA" i="1" dirty="0"/>
              <a:t>Machine Learning?</a:t>
            </a:r>
          </a:p>
          <a:p>
            <a:endParaRPr lang="en-CA" i="1" dirty="0"/>
          </a:p>
          <a:p>
            <a:endParaRPr lang="en-CA" i="1" dirty="0"/>
          </a:p>
          <a:p>
            <a:endParaRPr lang="en-CA" i="1" dirty="0"/>
          </a:p>
          <a:p>
            <a:pPr marL="0" indent="0">
              <a:buNone/>
            </a:pPr>
            <a:endParaRPr lang="en-CA" sz="1400" i="1" dirty="0"/>
          </a:p>
          <a:p>
            <a:pPr marL="0" indent="0">
              <a:buNone/>
            </a:pPr>
            <a:r>
              <a:rPr lang="en-CA" sz="1400" i="1" dirty="0"/>
              <a:t>*</a:t>
            </a:r>
            <a:r>
              <a:rPr lang="en-US" sz="1400" i="1" dirty="0"/>
              <a:t>* one possibility for the future</a:t>
            </a:r>
            <a:endParaRPr lang="en-CA" sz="1400" i="1" dirty="0"/>
          </a:p>
        </p:txBody>
      </p:sp>
    </p:spTree>
    <p:extLst>
      <p:ext uri="{BB962C8B-B14F-4D97-AF65-F5344CB8AC3E}">
        <p14:creationId xmlns:p14="http://schemas.microsoft.com/office/powerpoint/2010/main" val="19303745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108</TotalTime>
  <Words>476</Words>
  <Application>Microsoft Office PowerPoint</Application>
  <PresentationFormat>Widescreen</PresentationFormat>
  <Paragraphs>107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Gill Sans MT</vt:lpstr>
      <vt:lpstr>Impact</vt:lpstr>
      <vt:lpstr>Wingdings</vt:lpstr>
      <vt:lpstr>Badge</vt:lpstr>
      <vt:lpstr>Deep Dive into Azure Functions</vt:lpstr>
      <vt:lpstr>Agenda</vt:lpstr>
      <vt:lpstr>Azure Functions history and future</vt:lpstr>
      <vt:lpstr>Azure Functions V1</vt:lpstr>
      <vt:lpstr>Azure Functions V1+</vt:lpstr>
      <vt:lpstr>Azure Functions V2 (Preview)</vt:lpstr>
      <vt:lpstr>Azure Functions V2 (GA)</vt:lpstr>
      <vt:lpstr>Azure Functions vNext</vt:lpstr>
      <vt:lpstr>Azure Functions Scaling</vt:lpstr>
      <vt:lpstr>Azure Functions Host Runtime</vt:lpstr>
      <vt:lpstr>Azure Functions Host Runtime</vt:lpstr>
      <vt:lpstr>Azure Functions BYOB</vt:lpstr>
      <vt:lpstr>Azure Functions BYOB</vt:lpstr>
      <vt:lpstr>Azure Functions BYOB vNext</vt:lpstr>
      <vt:lpstr>Azure Functions Language Exensibiliity</vt:lpstr>
      <vt:lpstr>Azure Functions Host Debugging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Azure Functions</dc:title>
  <dc:creator>Sia Ghassemi</dc:creator>
  <cp:lastModifiedBy>Siavash Ghassemi</cp:lastModifiedBy>
  <cp:revision>11</cp:revision>
  <dcterms:created xsi:type="dcterms:W3CDTF">2018-04-10T11:58:08Z</dcterms:created>
  <dcterms:modified xsi:type="dcterms:W3CDTF">2018-10-26T03:44:08Z</dcterms:modified>
</cp:coreProperties>
</file>