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DFF46-87BE-4DAA-B3DD-0DA63C7E09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CD457E-0430-405B-8733-C0F1646DB0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907731-4E5B-4A41-9F45-F10D7AF29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53F04-FDBF-4642-BCE2-6A8F4DD3C7E3}" type="datetimeFigureOut">
              <a:rPr lang="en-CA" smtClean="0"/>
              <a:t>2017-06-20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B6D0D2-8600-4FBE-99EB-AAE78FE8F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C65471-1C1F-4B26-BA51-B50909A2C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87B60-8025-4EF1-854D-A9B4504F66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59293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A4040-A06E-4CB5-9720-A86D1855B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0F2CA6-67B4-4483-A7D1-30E15CBA8C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7E456-DE50-4F25-B94C-6BF0B7B9F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53F04-FDBF-4642-BCE2-6A8F4DD3C7E3}" type="datetimeFigureOut">
              <a:rPr lang="en-CA" smtClean="0"/>
              <a:t>2017-06-20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D3FC47-2E87-4E70-88D2-0AEFCAA4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08AE70-434A-4939-AF45-E84EE07C1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87B60-8025-4EF1-854D-A9B4504F66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50347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34E11D-9528-4DDC-9292-A331B3CD9A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2E9E5F-593C-427E-AA77-6584121665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98B30E-1BD5-4110-8709-81275D85F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53F04-FDBF-4642-BCE2-6A8F4DD3C7E3}" type="datetimeFigureOut">
              <a:rPr lang="en-CA" smtClean="0"/>
              <a:t>2017-06-20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3575E6-1311-4892-9E9C-12910ED2A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55994A-0860-4FA4-9CBA-4FAFF3635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87B60-8025-4EF1-854D-A9B4504F66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07500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044C2-89B9-4551-9F20-3CE6ACE61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69C90F-BEE3-47EE-969B-A704B988B1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45B4BF-70E9-4658-BED6-941640265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53F04-FDBF-4642-BCE2-6A8F4DD3C7E3}" type="datetimeFigureOut">
              <a:rPr lang="en-CA" smtClean="0"/>
              <a:t>2017-06-20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E5D533-049B-45F9-AC49-9A477331F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30D64F-6100-4D1C-9DBF-968038D4C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87B60-8025-4EF1-854D-A9B4504F66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74397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4BF0A-FDCD-4A44-A009-56526A8BC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C75DEE-97FE-4CB6-AC0D-3F9270B9DC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17EE05-4078-45AF-AC6C-E93A935E0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53F04-FDBF-4642-BCE2-6A8F4DD3C7E3}" type="datetimeFigureOut">
              <a:rPr lang="en-CA" smtClean="0"/>
              <a:t>2017-06-20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C74683-59BF-4610-9B27-3FDDD0631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0E7782-C0F0-4F68-8C72-A2734348D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87B60-8025-4EF1-854D-A9B4504F66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21054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AEE30-783F-48DB-8B47-C97B5C289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2FF0C4-D29B-4B56-B794-B741EDD7F3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F3EF1F-2946-4565-B793-596EA00931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B866E6-9C90-4C73-9845-B1226F39F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53F04-FDBF-4642-BCE2-6A8F4DD3C7E3}" type="datetimeFigureOut">
              <a:rPr lang="en-CA" smtClean="0"/>
              <a:t>2017-06-20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241218-61F4-4596-BCE4-F6CB2C06D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EA3705-5C3F-4AD2-AFD4-04F4523D9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87B60-8025-4EF1-854D-A9B4504F66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83205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92E46-8758-4E6B-8080-8CB9F295E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2F8610-8E19-4706-B56D-3CB7B6B529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DF6EB5-72A5-41BA-8EE6-B9B74A44B9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6D0B1E-BF24-42D8-ABCC-C2ADB073CC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022D10-154D-465E-8C35-30F1602B63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C3776F-4DCD-4C8B-A306-E6D9B9C16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53F04-FDBF-4642-BCE2-6A8F4DD3C7E3}" type="datetimeFigureOut">
              <a:rPr lang="en-CA" smtClean="0"/>
              <a:t>2017-06-20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AB7C58-CDEE-41BB-9707-9C1304B16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C8CF0D-E590-4FDB-9C3C-BC96E4698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87B60-8025-4EF1-854D-A9B4504F66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21326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7E273-2FCE-4B60-A6A9-36C415E3C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1276BF-3C10-42EB-A958-36841A644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53F04-FDBF-4642-BCE2-6A8F4DD3C7E3}" type="datetimeFigureOut">
              <a:rPr lang="en-CA" smtClean="0"/>
              <a:t>2017-06-20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6C36D0-4B1D-4981-A886-401F74139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475513-CF07-470B-86E4-124DC77C6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87B60-8025-4EF1-854D-A9B4504F66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31856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0A9F3F-AC3C-4F29-8A22-44FB18177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53F04-FDBF-4642-BCE2-6A8F4DD3C7E3}" type="datetimeFigureOut">
              <a:rPr lang="en-CA" smtClean="0"/>
              <a:t>2017-06-20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0B4880-D87E-47B9-A465-437E3EF2B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989BCF-8424-455F-B9D9-053363657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87B60-8025-4EF1-854D-A9B4504F66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80844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35848-E233-41FC-A87F-E1C95977B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21408A-587C-4EAC-B004-EE2B0372BE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C7E17D-B6FE-48A8-A0E1-449695745E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F300ED-AC05-4A5D-9931-C287232D5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53F04-FDBF-4642-BCE2-6A8F4DD3C7E3}" type="datetimeFigureOut">
              <a:rPr lang="en-CA" smtClean="0"/>
              <a:t>2017-06-20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9C1954-F84C-457F-9C53-823AF201C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6B51C4-7B0C-4B0D-B1EF-E6D4B2D48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87B60-8025-4EF1-854D-A9B4504F66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82214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0A43C-3D33-40DB-90DC-35E8C4D8B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821447-BCD3-46F2-86E2-02C2AD05CC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3F0ECF-E641-4D67-908F-DF3C0EE02B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6C1D2C-EFB4-423C-962E-08F27F225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53F04-FDBF-4642-BCE2-6A8F4DD3C7E3}" type="datetimeFigureOut">
              <a:rPr lang="en-CA" smtClean="0"/>
              <a:t>2017-06-20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6E5CBA-0622-4FE2-860D-9A54A4922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06F05B-6BC8-408F-B3A4-EACB4C169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87B60-8025-4EF1-854D-A9B4504F66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31599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06040E-F370-4794-93A3-3B9473C57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20AA70-173B-4FAC-B1EB-A21168F5D8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9C8C44-7189-40B0-8EFD-8DC1813B8A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F53F04-FDBF-4642-BCE2-6A8F4DD3C7E3}" type="datetimeFigureOut">
              <a:rPr lang="en-CA" smtClean="0"/>
              <a:t>2017-06-20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9CEAA8-7B4F-426A-8601-A865314CA6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198122-C402-4346-A431-1CDE42E362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887B60-8025-4EF1-854D-A9B4504F66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34846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BDF5351-A9D1-4401-90D9-CEF82CF47C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018" y="0"/>
            <a:ext cx="104899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667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7E2EC-01C9-41DD-9475-757B1FF6B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C8A24C-8779-4B43-B929-286BBF6FDB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Thanks to the awesome community in Vancouver</a:t>
            </a:r>
          </a:p>
          <a:p>
            <a:r>
              <a:rPr lang="en-CA" dirty="0"/>
              <a:t>Thanks to our friends from the DDD/CQRS/ES meetup</a:t>
            </a:r>
          </a:p>
          <a:p>
            <a:r>
              <a:rPr lang="en-CA" dirty="0"/>
              <a:t>Thanks to our friends from the .NET user group BC meetup</a:t>
            </a:r>
          </a:p>
          <a:p>
            <a:r>
              <a:rPr lang="en-CA" dirty="0"/>
              <a:t>Thanks to our friends from the Azure Vancouver meetup</a:t>
            </a:r>
          </a:p>
          <a:p>
            <a:r>
              <a:rPr lang="en-CA" dirty="0"/>
              <a:t>Thanks to Boeing</a:t>
            </a:r>
          </a:p>
          <a:p>
            <a:r>
              <a:rPr lang="en-CA" dirty="0"/>
              <a:t>Thanks to you, the </a:t>
            </a:r>
            <a:r>
              <a:rPr lang="en-CA" dirty="0" err="1"/>
              <a:t>serverless</a:t>
            </a:r>
            <a:r>
              <a:rPr lang="en-CA" dirty="0"/>
              <a:t>-community</a:t>
            </a:r>
          </a:p>
        </p:txBody>
      </p:sp>
    </p:spTree>
    <p:extLst>
      <p:ext uri="{BB962C8B-B14F-4D97-AF65-F5344CB8AC3E}">
        <p14:creationId xmlns:p14="http://schemas.microsoft.com/office/powerpoint/2010/main" val="915739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7E2EC-01C9-41DD-9475-757B1FF6B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Looking for…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C8A24C-8779-4B43-B929-286BBF6FDB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Contribution</a:t>
            </a:r>
          </a:p>
          <a:p>
            <a:r>
              <a:rPr lang="en-CA" dirty="0"/>
              <a:t>Contribution</a:t>
            </a:r>
          </a:p>
          <a:p>
            <a:r>
              <a:rPr lang="en-CA" dirty="0"/>
              <a:t>Contribution</a:t>
            </a:r>
          </a:p>
          <a:p>
            <a:r>
              <a:rPr lang="en-CA" dirty="0"/>
              <a:t>Help organizing regular events</a:t>
            </a:r>
          </a:p>
        </p:txBody>
      </p:sp>
    </p:spTree>
    <p:extLst>
      <p:ext uri="{BB962C8B-B14F-4D97-AF65-F5344CB8AC3E}">
        <p14:creationId xmlns:p14="http://schemas.microsoft.com/office/powerpoint/2010/main" val="40304706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</Words>
  <Application>Microsoft Office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Thank you</vt:lpstr>
      <vt:lpstr>Looking for…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Sia</dc:creator>
  <cp:lastModifiedBy>Sia</cp:lastModifiedBy>
  <cp:revision>1</cp:revision>
  <dcterms:created xsi:type="dcterms:W3CDTF">2017-06-20T14:24:27Z</dcterms:created>
  <dcterms:modified xsi:type="dcterms:W3CDTF">2017-06-20T14:41:12Z</dcterms:modified>
</cp:coreProperties>
</file>