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F46-87BE-4DAA-B3DD-0DA63C7E0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457E-0430-405B-8733-C0F1646D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7731-4E5B-4A41-9F45-F10D7AF2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D0D2-8600-4FBE-99EB-AAE78FE8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5471-1C1F-4B26-BA51-B50909A2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29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040-A06E-4CB5-9720-A86D1855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2CA6-67B4-4483-A7D1-30E15CBA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E456-DE50-4F25-B94C-6BF0B7B9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FC47-2E87-4E70-88D2-0AEFCAA4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AE70-434A-4939-AF45-E84EE07C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34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4E11D-9528-4DDC-9292-A331B3CD9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E9E5F-593C-427E-AA77-65841216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B30E-1BD5-4110-8709-81275D85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75E6-1311-4892-9E9C-12910ED2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994A-0860-4FA4-9CBA-4FAFF363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50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44C2-89B9-4551-9F20-3CE6ACE6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C90F-BEE3-47EE-969B-A704B988B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B4BF-70E9-4658-BED6-94164026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D533-049B-45F9-AC49-9A47733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D64F-6100-4D1C-9DBF-968038D4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39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BF0A-FDCD-4A44-A009-56526A8B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5DEE-97FE-4CB6-AC0D-3F9270B9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EE05-4078-45AF-AC6C-E93A935E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4683-59BF-4610-9B27-3FDDD063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7782-C0F0-4F68-8C72-A2734348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05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EE30-783F-48DB-8B47-C97B5C28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F0C4-D29B-4B56-B794-B741EDD7F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3EF1F-2946-4565-B793-596EA0093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866E6-9C90-4C73-9845-B1226F39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1218-61F4-4596-BCE4-F6CB2C06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A3705-5C3F-4AD2-AFD4-04F4523D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20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2E46-8758-4E6B-8080-8CB9F29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F8610-8E19-4706-B56D-3CB7B6B5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F6EB5-72A5-41BA-8EE6-B9B74A44B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D0B1E-BF24-42D8-ABCC-C2ADB073C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22D10-154D-465E-8C35-30F1602B6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3776F-4DCD-4C8B-A306-E6D9B9C1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B7C58-CDEE-41BB-9707-9C1304B1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8CF0D-E590-4FDB-9C3C-BC96E469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32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E273-2FCE-4B60-A6A9-36C415E3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76BF-3C10-42EB-A958-36841A64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C36D0-4B1D-4981-A886-401F7413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75513-CF07-470B-86E4-124DC77C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8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A9F3F-AC3C-4F29-8A22-44FB1817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B4880-D87E-47B9-A465-437E3EF2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89BCF-8424-455F-B9D9-05336365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5848-E233-41FC-A87F-E1C95977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408A-587C-4EAC-B004-EE2B0372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7E17D-B6FE-48A8-A0E1-44969574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300ED-AC05-4A5D-9931-C287232D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C1954-F84C-457F-9C53-823AF201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51C4-7B0C-4B0D-B1EF-E6D4B2D4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21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A43C-3D33-40DB-90DC-35E8C4D8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21447-BCD3-46F2-86E2-02C2AD05C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F0ECF-E641-4D67-908F-DF3C0EE0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1D2C-EFB4-423C-962E-08F27F22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E5CBA-0622-4FE2-860D-9A54A492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6F05B-6BC8-408F-B3A4-EACB4C16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59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6040E-F370-4794-93A3-3B9473C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0AA70-173B-4FAC-B1EB-A21168F5D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8C44-7189-40B0-8EFD-8DC1813B8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3F04-FDBF-4642-BCE2-6A8F4DD3C7E3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CEAA8-7B4F-426A-8601-A865314C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8122-C402-4346-A431-1CDE42E36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7B60-8025-4EF1-854D-A9B4504F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8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DF5351-A9D1-4401-90D9-CEF82CF4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18" y="0"/>
            <a:ext cx="1048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E2EC-01C9-41DD-9475-757B1FF6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A24C-8779-4B43-B929-286BBF6F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Thanks to the awesome community in Vancouver</a:t>
            </a:r>
          </a:p>
          <a:p>
            <a:r>
              <a:rPr lang="en-CA" dirty="0"/>
              <a:t>Thanks to our friends from the DDD/CQRS/ES meetup</a:t>
            </a:r>
          </a:p>
          <a:p>
            <a:r>
              <a:rPr lang="en-CA" dirty="0"/>
              <a:t>Thanks to our friends from the .NET user group BC meetup</a:t>
            </a:r>
          </a:p>
          <a:p>
            <a:r>
              <a:rPr lang="en-CA" dirty="0"/>
              <a:t>Thanks to our friends from the Azure Vancouver meetup</a:t>
            </a:r>
          </a:p>
          <a:p>
            <a:r>
              <a:rPr lang="en-CA" dirty="0"/>
              <a:t>Thanks to Boeing</a:t>
            </a:r>
          </a:p>
          <a:p>
            <a:r>
              <a:rPr lang="en-CA" dirty="0"/>
              <a:t>Thanks to you, the </a:t>
            </a:r>
            <a:r>
              <a:rPr lang="en-CA" dirty="0" err="1"/>
              <a:t>serverless</a:t>
            </a:r>
            <a:r>
              <a:rPr lang="en-CA" dirty="0"/>
              <a:t>-community</a:t>
            </a:r>
          </a:p>
        </p:txBody>
      </p:sp>
    </p:spTree>
    <p:extLst>
      <p:ext uri="{BB962C8B-B14F-4D97-AF65-F5344CB8AC3E}">
        <p14:creationId xmlns:p14="http://schemas.microsoft.com/office/powerpoint/2010/main" val="91573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E2EC-01C9-41DD-9475-757B1FF6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Looking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A24C-8779-4B43-B929-286BBF6F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Contribution</a:t>
            </a:r>
          </a:p>
          <a:p>
            <a:r>
              <a:rPr lang="en-CA" dirty="0"/>
              <a:t>Contribution</a:t>
            </a:r>
          </a:p>
          <a:p>
            <a:r>
              <a:rPr lang="en-CA" dirty="0"/>
              <a:t>Contribution</a:t>
            </a:r>
          </a:p>
          <a:p>
            <a:r>
              <a:rPr lang="en-CA" dirty="0"/>
              <a:t>Help organizing regular events</a:t>
            </a:r>
          </a:p>
          <a:p>
            <a:endParaRPr lang="en-CA" dirty="0"/>
          </a:p>
          <a:p>
            <a:r>
              <a:rPr lang="en-CA" dirty="0"/>
              <a:t>Twitter-Handle: @</a:t>
            </a:r>
            <a:r>
              <a:rPr lang="en-CA"/>
              <a:t>ServerlessBC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047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Thank you</vt:lpstr>
      <vt:lpstr>Looking for…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</dc:creator>
  <cp:lastModifiedBy>Sia</cp:lastModifiedBy>
  <cp:revision>2</cp:revision>
  <dcterms:created xsi:type="dcterms:W3CDTF">2017-06-20T14:24:27Z</dcterms:created>
  <dcterms:modified xsi:type="dcterms:W3CDTF">2017-06-21T01:00:55Z</dcterms:modified>
</cp:coreProperties>
</file>