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67" r:id="rId5"/>
    <p:sldId id="283" r:id="rId6"/>
    <p:sldId id="284" r:id="rId7"/>
    <p:sldId id="285" r:id="rId8"/>
    <p:sldId id="286" r:id="rId9"/>
    <p:sldId id="287" r:id="rId10"/>
    <p:sldId id="288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1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7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856984" cy="1224135"/>
          </a:xfrm>
        </p:spPr>
        <p:txBody>
          <a:bodyPr anchor="t"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Franklin Gothic Book" pitchFamily="34" charset="0"/>
              </a:rPr>
              <a:t>Treinamento PHP </a:t>
            </a:r>
            <a:r>
              <a:rPr lang="pt-BR" sz="3200" b="1" dirty="0" smtClean="0">
                <a:solidFill>
                  <a:schemeClr val="bg1"/>
                </a:solidFill>
                <a:latin typeface="Franklin Gothic Book" pitchFamily="34" charset="0"/>
              </a:rPr>
              <a:t>– Métodos Mágicos</a:t>
            </a:r>
            <a:endParaRPr lang="pt-BR" sz="32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4" name="Picture 2" descr="http://swx.com.br/wp-content/uploads/2012/05/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108923" cy="163607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547664" y="2420888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9179"/>
            <a:ext cx="2038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55576" y="5703743"/>
            <a:ext cx="201622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 Sena</a:t>
            </a:r>
          </a:p>
        </p:txBody>
      </p:sp>
      <p:pic>
        <p:nvPicPr>
          <p:cNvPr id="1028" name="Picture 4" descr="C:\Users\Kilderson\Downloads\1366742437_edu_langu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6" y="56317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ilderson\Downloads\1366742651_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6530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66200" y="6237312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dersonsena@gmail.com</a:t>
            </a:r>
          </a:p>
        </p:txBody>
      </p:sp>
      <p:pic>
        <p:nvPicPr>
          <p:cNvPr id="1032" name="Picture 8" descr="C:\Users\Kilderson\Downloads\1366742667_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749612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ilderson\Downloads\1366742708___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209040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644008" y="5711452"/>
            <a:ext cx="39604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f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acebook.com/</a:t>
            </a:r>
            <a:r>
              <a:rPr lang="pt-BR" sz="2000" b="1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kilderson.sena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24228" y="6197242"/>
            <a:ext cx="198022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@</a:t>
            </a:r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derson_sena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7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o seu Editor de Texto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7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redbull.com.br/cs/RedBull/RBImages/000/000/400/200/photo610x343a/mag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3448"/>
            <a:ext cx="9144000" cy="914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Métodos Mágicos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0" y="1292207"/>
            <a:ext cx="9144000" cy="516112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99592" y="1268760"/>
            <a:ext cx="272600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</a:rPr>
              <a:t>__construct()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</a:rPr>
              <a:t>__destruct()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</a:rPr>
              <a:t>__set()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</a:rPr>
              <a:t>__get()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__call()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</a:rPr>
              <a:t>__</a:t>
            </a:r>
            <a:r>
              <a:rPr lang="en-US" sz="3600" b="1" dirty="0" err="1">
                <a:solidFill>
                  <a:schemeClr val="bg1"/>
                </a:solidFill>
              </a:rPr>
              <a:t>toString</a:t>
            </a:r>
            <a:r>
              <a:rPr lang="en-US" sz="3600" b="1" dirty="0" smtClean="0">
                <a:solidFill>
                  <a:schemeClr val="bg1"/>
                </a:solidFill>
              </a:rPr>
              <a:t>()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435499" y="1556792"/>
            <a:ext cx="259109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__sleep()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__wakeup()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__</a:t>
            </a:r>
            <a:r>
              <a:rPr lang="en-US" sz="2800" dirty="0" err="1">
                <a:solidFill>
                  <a:schemeClr val="bg1"/>
                </a:solidFill>
              </a:rPr>
              <a:t>isset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__unset()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__</a:t>
            </a:r>
            <a:r>
              <a:rPr lang="en-US" sz="3600" dirty="0" err="1">
                <a:solidFill>
                  <a:schemeClr val="bg1"/>
                </a:solidFill>
              </a:rPr>
              <a:t>autoload</a:t>
            </a:r>
            <a:r>
              <a:rPr lang="en-US" sz="36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__clone()</a:t>
            </a:r>
            <a:endParaRPr lang="pt-BR" sz="2800" dirty="0">
              <a:solidFill>
                <a:schemeClr val="bg1"/>
              </a:solidFill>
            </a:endParaRP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44074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redbull.com.br/cs/RedBull/RBImages/000/000/400/200/photo610x343a/mag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3448"/>
            <a:ext cx="9144000" cy="914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__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construct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() e __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destruct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()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0" y="1052737"/>
            <a:ext cx="9144000" cy="316835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55575" y="1609721"/>
            <a:ext cx="873690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 smtClean="0">
                <a:solidFill>
                  <a:schemeClr val="bg1"/>
                </a:solidFill>
              </a:rPr>
              <a:t>__</a:t>
            </a:r>
            <a:r>
              <a:rPr lang="pt-BR" sz="2000" b="1" dirty="0" err="1" smtClean="0">
                <a:solidFill>
                  <a:schemeClr val="bg1"/>
                </a:solidFill>
              </a:rPr>
              <a:t>construct</a:t>
            </a:r>
            <a:r>
              <a:rPr lang="pt-BR" sz="2000" b="1" dirty="0" smtClean="0">
                <a:solidFill>
                  <a:schemeClr val="bg1"/>
                </a:solidFill>
              </a:rPr>
              <a:t>:</a:t>
            </a:r>
            <a:r>
              <a:rPr lang="pt-BR" sz="2000" dirty="0" smtClean="0">
                <a:solidFill>
                  <a:schemeClr val="bg1"/>
                </a:solidFill>
              </a:rPr>
              <a:t> será chamado a cada </a:t>
            </a:r>
            <a:r>
              <a:rPr lang="pt-BR" sz="2000" dirty="0">
                <a:solidFill>
                  <a:schemeClr val="bg1"/>
                </a:solidFill>
              </a:rPr>
              <a:t>vez que um objeto novo é criado, então é apropriado para qualquer </a:t>
            </a:r>
            <a:r>
              <a:rPr lang="pt-BR" sz="2000" dirty="0" smtClean="0">
                <a:solidFill>
                  <a:schemeClr val="bg1"/>
                </a:solidFill>
              </a:rPr>
              <a:t>implementação </a:t>
            </a:r>
            <a:r>
              <a:rPr lang="pt-BR" sz="2000" dirty="0">
                <a:solidFill>
                  <a:schemeClr val="bg1"/>
                </a:solidFill>
              </a:rPr>
              <a:t>que o objeto </a:t>
            </a:r>
            <a:r>
              <a:rPr lang="pt-BR" sz="2000" dirty="0" smtClean="0">
                <a:solidFill>
                  <a:schemeClr val="bg1"/>
                </a:solidFill>
              </a:rPr>
              <a:t>precise </a:t>
            </a:r>
            <a:r>
              <a:rPr lang="pt-BR" sz="2000" dirty="0">
                <a:solidFill>
                  <a:schemeClr val="bg1"/>
                </a:solidFill>
              </a:rPr>
              <a:t>antes de ser usado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b="1" dirty="0" smtClean="0">
                <a:solidFill>
                  <a:schemeClr val="bg1"/>
                </a:solidFill>
              </a:rPr>
              <a:t>__</a:t>
            </a:r>
            <a:r>
              <a:rPr lang="pt-BR" sz="2000" b="1" dirty="0" err="1" smtClean="0">
                <a:solidFill>
                  <a:schemeClr val="bg1"/>
                </a:solidFill>
              </a:rPr>
              <a:t>destruct</a:t>
            </a:r>
            <a:r>
              <a:rPr lang="pt-BR" sz="2000" b="1" dirty="0" smtClean="0">
                <a:solidFill>
                  <a:schemeClr val="bg1"/>
                </a:solidFill>
              </a:rPr>
              <a:t>: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será </a:t>
            </a:r>
            <a:r>
              <a:rPr lang="pt-BR" sz="2000" dirty="0">
                <a:solidFill>
                  <a:schemeClr val="bg1"/>
                </a:solidFill>
              </a:rPr>
              <a:t>chamado assim que todas as referências </a:t>
            </a:r>
            <a:r>
              <a:rPr lang="pt-BR" sz="2000" dirty="0" smtClean="0">
                <a:solidFill>
                  <a:schemeClr val="bg1"/>
                </a:solidFill>
              </a:rPr>
              <a:t>ao </a:t>
            </a:r>
            <a:r>
              <a:rPr lang="pt-BR" sz="2000" dirty="0">
                <a:solidFill>
                  <a:schemeClr val="bg1"/>
                </a:solidFill>
              </a:rPr>
              <a:t>objeto </a:t>
            </a:r>
            <a:r>
              <a:rPr lang="pt-BR" sz="2000" dirty="0" smtClean="0">
                <a:solidFill>
                  <a:schemeClr val="bg1"/>
                </a:solidFill>
              </a:rPr>
              <a:t>for removida ou </a:t>
            </a:r>
            <a:r>
              <a:rPr lang="pt-BR" sz="2000" dirty="0">
                <a:solidFill>
                  <a:schemeClr val="bg1"/>
                </a:solidFill>
              </a:rPr>
              <a:t>quando o objeto for explicitamente </a:t>
            </a:r>
            <a:r>
              <a:rPr lang="pt-BR" sz="2000" dirty="0" smtClean="0">
                <a:solidFill>
                  <a:schemeClr val="bg1"/>
                </a:solidFill>
              </a:rPr>
              <a:t>destruído.</a:t>
            </a:r>
            <a:endParaRPr lang="pt-B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o seu Editor de Texto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9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redbull.com.br/cs/RedBull/RBImages/000/000/400/200/photo610x343a/mag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3448"/>
            <a:ext cx="9144000" cy="914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__set() e __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get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0" y="1052737"/>
            <a:ext cx="9144000" cy="316835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55575" y="1609721"/>
            <a:ext cx="873690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</a:rPr>
              <a:t>T</a:t>
            </a:r>
            <a:r>
              <a:rPr lang="pt-BR" sz="2000" dirty="0" smtClean="0">
                <a:solidFill>
                  <a:schemeClr val="bg1"/>
                </a:solidFill>
              </a:rPr>
              <a:t>em </a:t>
            </a:r>
            <a:r>
              <a:rPr lang="pt-BR" sz="2000" dirty="0">
                <a:solidFill>
                  <a:schemeClr val="bg1"/>
                </a:solidFill>
              </a:rPr>
              <a:t>seu propósito explícito em seus nomes, e servem para facilitar a nossa vida, quando desejamos acessar propriedades privadas ou protegidas dentro de uma classe, sem a necessidade de implementar uma função para cada uma dessas propriedades.</a:t>
            </a:r>
          </a:p>
        </p:txBody>
      </p:sp>
    </p:spTree>
    <p:extLst>
      <p:ext uri="{BB962C8B-B14F-4D97-AF65-F5344CB8AC3E}">
        <p14:creationId xmlns:p14="http://schemas.microsoft.com/office/powerpoint/2010/main" val="398838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o seu Editor de Texto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44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redbull.com.br/cs/RedBull/RBImages/000/000/400/200/photo610x343a/mag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3448"/>
            <a:ext cx="9144000" cy="914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__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toString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-36512" y="2204864"/>
            <a:ext cx="9144000" cy="187220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9063" y="2557352"/>
            <a:ext cx="8736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</a:rPr>
              <a:t>Permite </a:t>
            </a:r>
            <a:r>
              <a:rPr lang="pt-BR" sz="2000" dirty="0">
                <a:solidFill>
                  <a:schemeClr val="bg1"/>
                </a:solidFill>
              </a:rPr>
              <a:t>que uma classe decida como se comportar quando for convertida para uma </a:t>
            </a:r>
            <a:r>
              <a:rPr lang="pt-BR" sz="2000" dirty="0" err="1" smtClean="0">
                <a:solidFill>
                  <a:schemeClr val="bg1"/>
                </a:solidFill>
              </a:rPr>
              <a:t>string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69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o seu Editor de Texto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3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redbull.com.br/cs/RedBull/RBImages/000/000/400/200/photo610x343a/mag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3448"/>
            <a:ext cx="9144000" cy="914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__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autoload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()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-36512" y="2204864"/>
            <a:ext cx="9144000" cy="187220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9063" y="2557352"/>
            <a:ext cx="8736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</a:rPr>
              <a:t>Tente carregar </a:t>
            </a:r>
            <a:r>
              <a:rPr lang="pt-BR" sz="2000" dirty="0" smtClean="0">
                <a:solidFill>
                  <a:schemeClr val="bg1"/>
                </a:solidFill>
              </a:rPr>
              <a:t>um classe que ainda não foi definida (importada ou </a:t>
            </a:r>
            <a:r>
              <a:rPr lang="pt-BR" sz="2000" dirty="0" err="1" smtClean="0">
                <a:solidFill>
                  <a:schemeClr val="bg1"/>
                </a:solidFill>
              </a:rPr>
              <a:t>incluida</a:t>
            </a:r>
            <a:r>
              <a:rPr lang="pt-BR" sz="2000" dirty="0" smtClean="0">
                <a:solidFill>
                  <a:schemeClr val="bg1"/>
                </a:solidFill>
              </a:rPr>
              <a:t> no script)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9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233</Words>
  <Application>Microsoft Office PowerPoint</Application>
  <PresentationFormat>Apresentação na tela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Treinamento PHP – Métodos Mágicos</vt:lpstr>
      <vt:lpstr>Métodos Mágicos</vt:lpstr>
      <vt:lpstr>__construct() e __destruct()</vt:lpstr>
      <vt:lpstr>Apresentação do PowerPoint</vt:lpstr>
      <vt:lpstr>__set() e __get</vt:lpstr>
      <vt:lpstr>Apresentação do PowerPoint</vt:lpstr>
      <vt:lpstr>__toString</vt:lpstr>
      <vt:lpstr>Apresentação do PowerPoint</vt:lpstr>
      <vt:lpstr>__autoload()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Desenvolvendo Aplicações WEB com PHP</dc:title>
  <dc:creator>Kilderson Sena</dc:creator>
  <cp:lastModifiedBy>Kilderson Sena</cp:lastModifiedBy>
  <cp:revision>201</cp:revision>
  <dcterms:created xsi:type="dcterms:W3CDTF">2013-04-23T13:23:40Z</dcterms:created>
  <dcterms:modified xsi:type="dcterms:W3CDTF">2013-06-05T16:35:37Z</dcterms:modified>
</cp:coreProperties>
</file>