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7" r:id="rId4"/>
    <p:sldId id="288" r:id="rId5"/>
    <p:sldId id="289" r:id="rId6"/>
    <p:sldId id="286" r:id="rId7"/>
    <p:sldId id="290" r:id="rId8"/>
    <p:sldId id="29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200" dirty="0" smtClean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2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6.depositphotos.com/1112859/622/i/950/depositphotos_6221863-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2" y="0"/>
            <a:ext cx="9188592" cy="6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36512" y="160338"/>
            <a:ext cx="5832648" cy="82039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1292207"/>
            <a:ext cx="9433048" cy="2280809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5575" y="1591632"/>
            <a:ext cx="880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É </a:t>
            </a:r>
            <a:r>
              <a:rPr lang="pt-BR" sz="2000" dirty="0">
                <a:solidFill>
                  <a:schemeClr val="bg1"/>
                </a:solidFill>
              </a:rPr>
              <a:t>um módulo nativo desenvolvido a partir do PHP 5 que tem como objetivo fornecer uma estrutura </a:t>
            </a:r>
            <a:r>
              <a:rPr lang="pt-BR" sz="2000" dirty="0" smtClean="0">
                <a:solidFill>
                  <a:schemeClr val="bg1"/>
                </a:solidFill>
              </a:rPr>
              <a:t>para facilitar </a:t>
            </a:r>
            <a:r>
              <a:rPr lang="pt-BR" sz="2000" dirty="0">
                <a:solidFill>
                  <a:schemeClr val="bg1"/>
                </a:solidFill>
              </a:rPr>
              <a:t>a integração de aplicações desenvolvidas sob o paradigma de orientação à objetos com bancos de dados </a:t>
            </a:r>
            <a:r>
              <a:rPr lang="pt-BR" sz="2000" dirty="0" smtClean="0">
                <a:solidFill>
                  <a:schemeClr val="bg1"/>
                </a:solidFill>
              </a:rPr>
              <a:t>relacionais.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6.depositphotos.com/1112859/622/i/950/depositphotos_6221863-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2" y="0"/>
            <a:ext cx="9188592" cy="6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36512" y="160338"/>
            <a:ext cx="5832648" cy="82039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1292207"/>
            <a:ext cx="9433048" cy="4153017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5575" y="1591632"/>
            <a:ext cx="8808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É possível </a:t>
            </a:r>
            <a:r>
              <a:rPr lang="pt-BR" sz="2000" dirty="0">
                <a:solidFill>
                  <a:schemeClr val="bg1"/>
                </a:solidFill>
              </a:rPr>
              <a:t>desenvolver aplicações mais seguras a nível de banco de </a:t>
            </a:r>
            <a:r>
              <a:rPr lang="pt-BR" sz="2000" dirty="0" smtClean="0">
                <a:solidFill>
                  <a:schemeClr val="bg1"/>
                </a:solidFill>
              </a:rPr>
              <a:t>dados;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Dentre </a:t>
            </a:r>
            <a:r>
              <a:rPr lang="pt-BR" sz="2000" dirty="0">
                <a:solidFill>
                  <a:schemeClr val="bg1"/>
                </a:solidFill>
              </a:rPr>
              <a:t>as funcionalidades que ele nos oferece podemos destacar o </a:t>
            </a:r>
            <a:r>
              <a:rPr lang="pt-BR" sz="2000" b="1" u="sng" dirty="0">
                <a:solidFill>
                  <a:schemeClr val="bg1"/>
                </a:solidFill>
              </a:rPr>
              <a:t>controle de transações</a:t>
            </a:r>
            <a:r>
              <a:rPr lang="pt-BR" sz="2000" dirty="0">
                <a:solidFill>
                  <a:schemeClr val="bg1"/>
                </a:solidFill>
              </a:rPr>
              <a:t> e o uso de </a:t>
            </a:r>
            <a:r>
              <a:rPr lang="pt-BR" sz="2000" b="1" u="sng" dirty="0" err="1">
                <a:solidFill>
                  <a:schemeClr val="bg1"/>
                </a:solidFill>
              </a:rPr>
              <a:t>prepared</a:t>
            </a:r>
            <a:r>
              <a:rPr lang="pt-BR" sz="2000" b="1" u="sng" dirty="0">
                <a:solidFill>
                  <a:schemeClr val="bg1"/>
                </a:solidFill>
              </a:rPr>
              <a:t> </a:t>
            </a:r>
            <a:r>
              <a:rPr lang="pt-BR" sz="2000" b="1" u="sng" dirty="0" err="1" smtClean="0">
                <a:solidFill>
                  <a:schemeClr val="bg1"/>
                </a:solidFill>
              </a:rPr>
              <a:t>statements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Com este recurso, o PDO emula “instruções preparadas” </a:t>
            </a:r>
            <a:r>
              <a:rPr lang="pt-BR" sz="2000" dirty="0">
                <a:solidFill>
                  <a:schemeClr val="bg1"/>
                </a:solidFill>
              </a:rPr>
              <a:t>vinculados </a:t>
            </a:r>
            <a:r>
              <a:rPr lang="pt-BR" sz="2000" dirty="0" smtClean="0">
                <a:solidFill>
                  <a:schemeClr val="bg1"/>
                </a:solidFill>
              </a:rPr>
              <a:t>para o driver configurado para uso.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6.depositphotos.com/1112859/622/i/950/depositphotos_6221863-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2" y="0"/>
            <a:ext cx="9188592" cy="6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36512" y="160338"/>
            <a:ext cx="5832648" cy="82039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1292207"/>
            <a:ext cx="9433048" cy="4153017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5575" y="1591632"/>
            <a:ext cx="8808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REQUERIMENTOS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Para </a:t>
            </a:r>
            <a:r>
              <a:rPr lang="pt-BR" sz="2000" dirty="0">
                <a:solidFill>
                  <a:schemeClr val="bg1"/>
                </a:solidFill>
              </a:rPr>
              <a:t>ativar o módulo PDO no seu </a:t>
            </a:r>
            <a:r>
              <a:rPr lang="pt-BR" sz="2000" dirty="0" err="1">
                <a:solidFill>
                  <a:schemeClr val="bg1"/>
                </a:solidFill>
              </a:rPr>
              <a:t>php</a:t>
            </a:r>
            <a:r>
              <a:rPr lang="pt-BR" sz="2000" dirty="0">
                <a:solidFill>
                  <a:schemeClr val="bg1"/>
                </a:solidFill>
              </a:rPr>
              <a:t> basta ir ao arquivo de configuração </a:t>
            </a:r>
            <a:r>
              <a:rPr lang="pt-BR" sz="2000" b="1" u="sng" dirty="0">
                <a:solidFill>
                  <a:schemeClr val="bg1"/>
                </a:solidFill>
              </a:rPr>
              <a:t>php.ini</a:t>
            </a:r>
            <a:r>
              <a:rPr lang="pt-BR" sz="2000" dirty="0">
                <a:solidFill>
                  <a:schemeClr val="bg1"/>
                </a:solidFill>
              </a:rPr>
              <a:t>, localizar as </a:t>
            </a:r>
            <a:r>
              <a:rPr lang="pt-BR" sz="2000" dirty="0" smtClean="0">
                <a:solidFill>
                  <a:schemeClr val="bg1"/>
                </a:solidFill>
              </a:rPr>
              <a:t>linhas onde são mostradas as extensões: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</a:rPr>
              <a:t>php_pdo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</a:rPr>
              <a:t>php_pdo_DRIVER_DO_SEU_BANCO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6.depositphotos.com/1112859/622/i/950/depositphotos_6221863-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2" y="0"/>
            <a:ext cx="9188592" cy="6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36512" y="160338"/>
            <a:ext cx="5832648" cy="82039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1292207"/>
            <a:ext cx="9433048" cy="35049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5575" y="1591632"/>
            <a:ext cx="8808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DOCUMENTAÇÃO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7200" dirty="0">
                <a:solidFill>
                  <a:schemeClr val="bg1"/>
                </a:solidFill>
              </a:rPr>
              <a:t>http://br.php.net/pdo</a:t>
            </a:r>
            <a:endParaRPr lang="pt-BR" sz="7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6.depositphotos.com/1112859/622/i/950/depositphotos_6221863-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92" y="0"/>
            <a:ext cx="9188592" cy="68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36512" y="160338"/>
            <a:ext cx="5832648" cy="82039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  <a:latin typeface="Franklin Gothic Book" pitchFamily="34" charset="0"/>
              </a:rPr>
              <a:t>PHP Data Objects (PDO)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-36512" y="1292207"/>
            <a:ext cx="9433048" cy="4153017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5575" y="1591632"/>
            <a:ext cx="8808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PREPARED STATEMENTS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São </a:t>
            </a:r>
            <a:r>
              <a:rPr lang="pt-BR" sz="2000" dirty="0">
                <a:solidFill>
                  <a:schemeClr val="bg1"/>
                </a:solidFill>
              </a:rPr>
              <a:t>consultas pré-preparadas onde dividimos em partes a inserção do código SQL a ser executado e os valores a serem utilizados (</a:t>
            </a:r>
            <a:r>
              <a:rPr lang="pt-BR" sz="2000" dirty="0" err="1">
                <a:solidFill>
                  <a:schemeClr val="bg1"/>
                </a:solidFill>
              </a:rPr>
              <a:t>bind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params</a:t>
            </a:r>
            <a:r>
              <a:rPr lang="pt-BR" sz="2000" dirty="0" smtClean="0">
                <a:solidFill>
                  <a:schemeClr val="bg1"/>
                </a:solidFill>
              </a:rPr>
              <a:t>);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Isso fornece mais segurança ao nosso banco de dados e nos previne de ações maliciosas como o SQL </a:t>
            </a:r>
            <a:r>
              <a:rPr lang="pt-BR" sz="2000" dirty="0" err="1">
                <a:solidFill>
                  <a:schemeClr val="bg1"/>
                </a:solidFill>
              </a:rPr>
              <a:t>Injection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2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184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Treinamento PHP – PHP Data Objects (PDO)</vt:lpstr>
      <vt:lpstr>PHP Data Objects (PDO)</vt:lpstr>
      <vt:lpstr>PHP Data Objects (PDO)</vt:lpstr>
      <vt:lpstr>PHP Data Objects (PDO)</vt:lpstr>
      <vt:lpstr>PHP Data Objects (PDO)</vt:lpstr>
      <vt:lpstr>Apresentação do PowerPoint</vt:lpstr>
      <vt:lpstr>PHP Data Objects (PDO)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209</cp:revision>
  <dcterms:created xsi:type="dcterms:W3CDTF">2013-04-23T13:23:40Z</dcterms:created>
  <dcterms:modified xsi:type="dcterms:W3CDTF">2013-06-05T20:59:26Z</dcterms:modified>
</cp:coreProperties>
</file>