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07/05/2013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sintaxe-basica2.php" TargetMode="External"/><Relationship Id="rId5" Type="http://schemas.openxmlformats.org/officeDocument/2006/relationships/hyperlink" Target="sintaxe-basica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Sintaxe Básica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Formas de Marcação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Existem três tipo de tags de iniciação e finalização de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código: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51933" y="2612511"/>
            <a:ext cx="6009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&lt;?</a:t>
            </a:r>
            <a:r>
              <a:rPr lang="pt-BR" sz="8800" dirty="0" err="1" smtClean="0">
                <a:solidFill>
                  <a:schemeClr val="bg1"/>
                </a:solidFill>
              </a:rPr>
              <a:t>php</a:t>
            </a:r>
            <a:r>
              <a:rPr lang="pt-BR" sz="8800" dirty="0" smtClean="0">
                <a:solidFill>
                  <a:schemeClr val="bg1"/>
                </a:solidFill>
              </a:rPr>
              <a:t>  ...  ?&gt;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4285" y="4365104"/>
            <a:ext cx="5775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 </a:t>
            </a:r>
            <a:r>
              <a:rPr lang="pt-BR" sz="2000" dirty="0">
                <a:solidFill>
                  <a:schemeClr val="bg1"/>
                </a:solidFill>
              </a:rPr>
              <a:t>mais usada por omissão, estando sempre </a:t>
            </a:r>
            <a:r>
              <a:rPr lang="pt-BR" sz="2000" dirty="0" smtClean="0">
                <a:solidFill>
                  <a:schemeClr val="bg1"/>
                </a:solidFill>
              </a:rPr>
              <a:t>disponível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Formas de Marcação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Existem três tipo de tags de iniciação e finalização de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código: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56677" y="2612511"/>
            <a:ext cx="42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&lt;?  ...  ?&gt;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1601" y="4365104"/>
            <a:ext cx="714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>
                <a:solidFill>
                  <a:schemeClr val="bg1"/>
                </a:solidFill>
              </a:rPr>
              <a:t>é aconselhável uma vez que a diretriz "</a:t>
            </a:r>
            <a:r>
              <a:rPr lang="pt-BR" sz="2000" b="1" dirty="0" err="1">
                <a:solidFill>
                  <a:schemeClr val="bg1"/>
                </a:solidFill>
              </a:rPr>
              <a:t>open_short_tags</a:t>
            </a:r>
            <a:r>
              <a:rPr lang="pt-BR" sz="2000" dirty="0">
                <a:solidFill>
                  <a:schemeClr val="bg1"/>
                </a:solidFill>
              </a:rPr>
              <a:t>" do configurador "php.ini" tenha que estar habilitada.</a:t>
            </a:r>
          </a:p>
        </p:txBody>
      </p:sp>
    </p:spTree>
    <p:extLst>
      <p:ext uri="{BB962C8B-B14F-4D97-AF65-F5344CB8AC3E}">
        <p14:creationId xmlns:p14="http://schemas.microsoft.com/office/powerpoint/2010/main" val="3354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Formas de Marcação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58999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Existem três tipo de tags de iniciação e finalização de </a:t>
            </a:r>
            <a:r>
              <a:rPr lang="pt-BR" sz="22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código:</a:t>
            </a:r>
            <a:endParaRPr lang="pt-BR" sz="22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33069" y="2645595"/>
            <a:ext cx="7877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&lt;script </a:t>
            </a:r>
            <a:r>
              <a:rPr lang="pt-BR" sz="4400" dirty="0" err="1">
                <a:solidFill>
                  <a:schemeClr val="bg1"/>
                </a:solidFill>
              </a:rPr>
              <a:t>language</a:t>
            </a:r>
            <a:r>
              <a:rPr lang="pt-BR" sz="4400" dirty="0">
                <a:solidFill>
                  <a:schemeClr val="bg1"/>
                </a:solidFill>
              </a:rPr>
              <a:t>="</a:t>
            </a:r>
            <a:r>
              <a:rPr lang="pt-BR" sz="4400" dirty="0" err="1">
                <a:solidFill>
                  <a:schemeClr val="bg1"/>
                </a:solidFill>
              </a:rPr>
              <a:t>php</a:t>
            </a:r>
            <a:r>
              <a:rPr lang="pt-BR" sz="4400" dirty="0">
                <a:solidFill>
                  <a:schemeClr val="bg1"/>
                </a:solidFill>
              </a:rPr>
              <a:t>"&gt;&lt;/script&gt;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71601" y="4365104"/>
            <a:ext cx="714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Criado </a:t>
            </a:r>
            <a:r>
              <a:rPr lang="pt-BR" sz="2000" dirty="0">
                <a:solidFill>
                  <a:schemeClr val="bg1"/>
                </a:solidFill>
              </a:rPr>
              <a:t>apenas com o propósito de uniformizar as tags de </a:t>
            </a:r>
            <a:r>
              <a:rPr lang="pt-BR" sz="2000" dirty="0" err="1">
                <a:solidFill>
                  <a:schemeClr val="bg1"/>
                </a:solidFill>
              </a:rPr>
              <a:t>scripting</a:t>
            </a:r>
            <a:r>
              <a:rPr lang="pt-BR" sz="2000" dirty="0">
                <a:solidFill>
                  <a:schemeClr val="bg1"/>
                </a:solidFill>
              </a:rPr>
              <a:t> no HTML, porém, não é muito usada.</a:t>
            </a:r>
          </a:p>
        </p:txBody>
      </p:sp>
    </p:spTree>
    <p:extLst>
      <p:ext uri="{BB962C8B-B14F-4D97-AF65-F5344CB8AC3E}">
        <p14:creationId xmlns:p14="http://schemas.microsoft.com/office/powerpoint/2010/main" val="13322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143</Words>
  <Application>Microsoft Office PowerPoint</Application>
  <PresentationFormat>Apresentação na tela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Treinamento PHP – Sintaxe Básica</vt:lpstr>
      <vt:lpstr>Formas de Marcação</vt:lpstr>
      <vt:lpstr>Formas de Marcação</vt:lpstr>
      <vt:lpstr>Formas de Marcação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98</cp:revision>
  <dcterms:created xsi:type="dcterms:W3CDTF">2013-04-23T13:23:40Z</dcterms:created>
  <dcterms:modified xsi:type="dcterms:W3CDTF">2013-05-08T00:15:22Z</dcterms:modified>
</cp:coreProperties>
</file>