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comentarios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Comentários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Como comentar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58999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O PHP suporta comentários no estilo 'C', 'C++' e 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shell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do Unix </a:t>
            </a:r>
            <a:r>
              <a:rPr lang="pt-BR" sz="22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shell</a:t>
            </a:r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(estilo Perl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).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2.bp.blogspot.com/-gkEk5GuSPdE/UPhSIugVkGI/AAAAAAAADzk/mOAE0DoQosg/s1600/Coment%C3%A1ri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2984"/>
            <a:ext cx="38100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50</Words>
  <Application>Microsoft Office PowerPoint</Application>
  <PresentationFormat>Apresentação na tela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Treinamento PHP – Comentários</vt:lpstr>
      <vt:lpstr>Como comentar ?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100</cp:revision>
  <dcterms:created xsi:type="dcterms:W3CDTF">2013-04-23T13:23:40Z</dcterms:created>
  <dcterms:modified xsi:type="dcterms:W3CDTF">2013-05-08T00:18:52Z</dcterms:modified>
</cp:coreProperties>
</file>