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6" r:id="rId6"/>
    <p:sldId id="262" r:id="rId7"/>
    <p:sldId id="265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variaveis-constantes1.ph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variaveis-constantes3.php" TargetMode="External"/><Relationship Id="rId5" Type="http://schemas.openxmlformats.org/officeDocument/2006/relationships/hyperlink" Target="variaveis-constantes2.php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variaveis-constantes4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Variáveis e Constantes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Variáveis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58999"/>
            <a:ext cx="8640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As variáveis no PHP são representadas por um cifrão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($)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seguido pelo nome da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variável;</a:t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Os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nomes de variável no PHP fazem distinção entre maiúsculas e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minúsculas, ou seja, são </a:t>
            </a:r>
            <a:r>
              <a:rPr lang="pt-BR" sz="2200" b="1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case </a:t>
            </a:r>
            <a:r>
              <a:rPr lang="pt-BR" sz="2200" b="1" dirty="0" err="1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sensitive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;</a:t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Um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nome de variável válido </a:t>
            </a:r>
            <a:r>
              <a:rPr lang="pt-BR" sz="2200" b="1" u="sng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 inicia com uma letra ou </a:t>
            </a:r>
            <a:r>
              <a:rPr lang="pt-BR" sz="2200" b="1" u="sng" dirty="0" err="1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underline</a:t>
            </a:r>
            <a:r>
              <a:rPr lang="pt-BR" sz="22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(_)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seguido de qualquer número de letras, algarismos ou sublinhados.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4.bp.blogspot.com/-H45EJfsLkYM/UDHCIDM6FuI/AAAAAAAAACU/cY0ovkYERjw/s1600/1391-istock-000006998058xsmall-s-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44178"/>
            <a:ext cx="2667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Constantes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58999"/>
            <a:ext cx="86409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Segue o mesmo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raciocínio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de uma variável, sendo que não possui o cifrão ($) e nunca mais poderá ser modificada ou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anulada;</a:t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Define-se utilizando a função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"define()", ou utilizando a palavra-chave "</a:t>
            </a:r>
            <a:r>
              <a:rPr lang="pt-BR" sz="2200" dirty="0" err="1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const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“. (Fora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da definição de uma classe a partir dor PHP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5.3.0);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ite.escapadedirect.com/blog2/wp-content/uploads/2011/03/PiDa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305521"/>
            <a:ext cx="285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Variáveis  X  Constantes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58999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Constantes não podem ter um sinal de cifrão ($) antes delas;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/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Constantes só podem ser definidas utilizando a função define(), e não por simples assimilação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;</a:t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Constantes não podem ser redefinidas ou eliminadas depois que elas são criadas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;</a:t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Constantes só devem conter valores escalares(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boolean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integer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float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e 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string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).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7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r>
              <a:rPr lang="pt-BR" sz="2000" dirty="0" smtClean="0">
                <a:solidFill>
                  <a:schemeClr val="bg1"/>
                </a:solidFill>
              </a:rPr>
              <a:t> | </a:t>
            </a:r>
            <a:r>
              <a:rPr lang="pt-BR" sz="2000" dirty="0">
                <a:solidFill>
                  <a:schemeClr val="bg1"/>
                </a:solidFill>
                <a:hlinkClick r:id="rId6" action="ppaction://hlinkfile"/>
              </a:rPr>
              <a:t>Arquivo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02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Constantes Mágicas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58999"/>
            <a:ext cx="8640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O PHP fornece um grande número de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constantes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predefinidas para qualquer script que ele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execute;</a:t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 maioria dessas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constantes,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são criadas por várias extensões, e somente estarão presentes quando essas extensões estiverem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disponíveis;</a:t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Para ver as constantes mágicas, veja página 41 da sua apostila.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atic.freepik.com/fotos-gratis/varinha-magica-desempenho_18-4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03471"/>
            <a:ext cx="2736304" cy="21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144</Words>
  <Application>Microsoft Office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Treinamento PHP – Variáveis e Constantes</vt:lpstr>
      <vt:lpstr>Variáveis</vt:lpstr>
      <vt:lpstr>Apresentação do PowerPoint</vt:lpstr>
      <vt:lpstr>Constantes</vt:lpstr>
      <vt:lpstr>Variáveis  X  Constantes</vt:lpstr>
      <vt:lpstr>Apresentação do PowerPoint</vt:lpstr>
      <vt:lpstr>Constantes Mágicas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112</cp:revision>
  <dcterms:created xsi:type="dcterms:W3CDTF">2013-04-23T13:23:40Z</dcterms:created>
  <dcterms:modified xsi:type="dcterms:W3CDTF">2013-05-08T00:54:38Z</dcterms:modified>
</cp:coreProperties>
</file>