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hyperlink" Target="tipos-variaveis1.php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tipos-variaveis4.php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hyperlink" Target="tipos-variaveis3.php" TargetMode="External"/><Relationship Id="rId5" Type="http://schemas.openxmlformats.org/officeDocument/2006/relationships/hyperlink" Target="tipos-variaveis2.php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792087"/>
          </a:xfrm>
        </p:spPr>
        <p:txBody>
          <a:bodyPr anchor="t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– Tipo de Variáveis</a:t>
            </a:r>
            <a:endParaRPr lang="pt-BR" sz="36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4000" b="1" dirty="0">
                <a:solidFill>
                  <a:schemeClr val="bg1"/>
                </a:solidFill>
                <a:latin typeface="Franklin Gothic Book" pitchFamily="34" charset="0"/>
              </a:rPr>
              <a:t>Tipo de Variáveis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00231"/>
            <a:ext cx="5687858" cy="526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20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Arrays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23528" y="1124744"/>
            <a:ext cx="86409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Servem 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para armazenar, gerenciar, operar sobre um conjunto de 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variáveis;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/>
            </a:r>
            <a:b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2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Arrays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simples e multidimensionais (matrizes) são suportados e podem ser criados pelo usuário ou por outras funções.</a:t>
            </a:r>
          </a:p>
        </p:txBody>
      </p:sp>
      <p:pic>
        <p:nvPicPr>
          <p:cNvPr id="1026" name="Picture 2" descr="http://www.math.ucla.edu/~wittman/10a.1.10w/ccc/ch09/ch09/images/twodim-arra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842" y="3140968"/>
            <a:ext cx="417038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Arrays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Multidimensionais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23528" y="1124744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Nada mais é do que </a:t>
            </a:r>
            <a:r>
              <a:rPr lang="pt-BR" sz="22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array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(s) dentro de outro(s) </a:t>
            </a:r>
            <a:r>
              <a:rPr lang="pt-BR" sz="22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array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(s), seguindo o mesmo </a:t>
            </a:r>
            <a:r>
              <a:rPr lang="pt-BR" sz="22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raciocíneo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do </a:t>
            </a:r>
            <a:r>
              <a:rPr lang="pt-BR" sz="22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array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comum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.</a:t>
            </a:r>
          </a:p>
        </p:txBody>
      </p:sp>
      <p:pic>
        <p:nvPicPr>
          <p:cNvPr id="1026" name="Picture 2" descr="http://www.math.ucla.edu/~wittman/10a.1.10w/ccc/ch09/ch09/images/twodim-arra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842" y="2636912"/>
            <a:ext cx="417038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25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 </a:t>
            </a:r>
            <a:r>
              <a:rPr lang="pt-BR" sz="2000" dirty="0" smtClean="0">
                <a:solidFill>
                  <a:schemeClr val="bg1"/>
                </a:solidFill>
              </a:rPr>
              <a:t>| </a:t>
            </a:r>
            <a:r>
              <a:rPr lang="pt-BR" sz="2000" dirty="0" smtClean="0">
                <a:solidFill>
                  <a:schemeClr val="bg1"/>
                </a:solidFill>
                <a:hlinkClick r:id="rId6" action="ppaction://hlinkfile"/>
              </a:rPr>
              <a:t>Arquivo 02 </a:t>
            </a:r>
            <a:r>
              <a:rPr lang="pt-BR" sz="2000" dirty="0" smtClean="0">
                <a:solidFill>
                  <a:schemeClr val="bg1"/>
                </a:solidFill>
              </a:rPr>
              <a:t>| </a:t>
            </a:r>
            <a:r>
              <a:rPr lang="pt-BR" sz="2000" dirty="0" smtClean="0">
                <a:solidFill>
                  <a:schemeClr val="bg1"/>
                </a:solidFill>
                <a:hlinkClick r:id="rId7" action="ppaction://hlinkfile"/>
              </a:rPr>
              <a:t>Arquivo 03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jornalistasconcurseiros.com.br/blog/wp-content/uploads/2012/01/pro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104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31563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Exercício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81" y="5984855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409117" y="594928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353" y="606087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911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Crie um </a:t>
            </a:r>
            <a:r>
              <a:rPr lang="pt-BR" sz="2400" dirty="0" err="1">
                <a:solidFill>
                  <a:schemeClr val="bg1"/>
                </a:solidFill>
              </a:rPr>
              <a:t>array</a:t>
            </a:r>
            <a:r>
              <a:rPr lang="pt-BR" sz="2400" dirty="0">
                <a:solidFill>
                  <a:schemeClr val="bg1"/>
                </a:solidFill>
              </a:rPr>
              <a:t> chamado "estados" para armazenar os estados do Brasil, utilizando como índice as sigla dos estados</a:t>
            </a:r>
            <a:r>
              <a:rPr lang="pt-BR" sz="2400" dirty="0" smtClean="0">
                <a:solidFill>
                  <a:schemeClr val="bg1"/>
                </a:solidFill>
              </a:rPr>
              <a:t>. (5 min)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jornalistasconcurseiros.com.br/blog/wp-content/uploads/2012/01/pro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104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31563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Exercício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81" y="5984855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409117" y="594928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353" y="606087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9117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Utilize o </a:t>
            </a:r>
            <a:r>
              <a:rPr lang="pt-BR" sz="2400" dirty="0" err="1" smtClean="0">
                <a:solidFill>
                  <a:schemeClr val="bg1"/>
                </a:solidFill>
              </a:rPr>
              <a:t>array</a:t>
            </a:r>
            <a:r>
              <a:rPr lang="pt-BR" sz="2400" dirty="0" smtClean="0">
                <a:solidFill>
                  <a:schemeClr val="bg1"/>
                </a:solidFill>
              </a:rPr>
              <a:t> do exercício anterior e escolha dois estados para que você colocar algumas cidades dentro delas. (Utilize </a:t>
            </a:r>
            <a:r>
              <a:rPr lang="pt-BR" sz="2400" dirty="0" err="1" smtClean="0">
                <a:solidFill>
                  <a:schemeClr val="bg1"/>
                </a:solidFill>
              </a:rPr>
              <a:t>array</a:t>
            </a:r>
            <a:r>
              <a:rPr lang="pt-BR" sz="2400" dirty="0" smtClean="0">
                <a:solidFill>
                  <a:schemeClr val="bg1"/>
                </a:solidFill>
              </a:rPr>
              <a:t> multidimensionais)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(5 min)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150</Words>
  <Application>Microsoft Office PowerPoint</Application>
  <PresentationFormat>Apresentação na tela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Treinamento PHP – Tipo de Variáveis</vt:lpstr>
      <vt:lpstr>Tipo de Variáveis</vt:lpstr>
      <vt:lpstr>Apresentação do PowerPoint</vt:lpstr>
      <vt:lpstr>Arrays</vt:lpstr>
      <vt:lpstr>Arrays Multidimensionais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127</cp:revision>
  <dcterms:created xsi:type="dcterms:W3CDTF">2013-04-23T13:23:40Z</dcterms:created>
  <dcterms:modified xsi:type="dcterms:W3CDTF">2013-05-14T16:05:39Z</dcterms:modified>
</cp:coreProperties>
</file>