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14/05/2013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operadores4.php" TargetMode="External"/><Relationship Id="rId3" Type="http://schemas.openxmlformats.org/officeDocument/2006/relationships/image" Target="../media/image7.png"/><Relationship Id="rId7" Type="http://schemas.openxmlformats.org/officeDocument/2006/relationships/hyperlink" Target="operadores3.php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operadores2.php" TargetMode="External"/><Relationship Id="rId5" Type="http://schemas.openxmlformats.org/officeDocument/2006/relationships/hyperlink" Target="operadores1.ph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operadores-exercicio1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Operadores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856984" cy="576063"/>
          </a:xfrm>
        </p:spPr>
        <p:txBody>
          <a:bodyPr anchor="t">
            <a:noAutofit/>
          </a:bodyPr>
          <a:lstStyle/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Operadores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87624" y="2924944"/>
            <a:ext cx="6695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Abra sua apostila na página 45</a:t>
            </a: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</a:t>
            </a:r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01</a:t>
            </a:r>
            <a:r>
              <a:rPr lang="pt-BR" sz="2000" dirty="0" smtClean="0">
                <a:solidFill>
                  <a:schemeClr val="bg1"/>
                </a:solidFill>
              </a:rPr>
              <a:t> | </a:t>
            </a:r>
            <a:r>
              <a:rPr lang="pt-BR" sz="2000" dirty="0" smtClean="0">
                <a:solidFill>
                  <a:schemeClr val="bg1"/>
                </a:solidFill>
                <a:hlinkClick r:id="rId6" action="ppaction://hlinkfile"/>
              </a:rPr>
              <a:t>Arquivo 02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7" action="ppaction://hlinkfile"/>
              </a:rPr>
              <a:t>Arquivo 03 </a:t>
            </a:r>
            <a:r>
              <a:rPr lang="pt-BR" sz="2000" dirty="0" smtClean="0">
                <a:solidFill>
                  <a:schemeClr val="bg1"/>
                </a:solidFill>
              </a:rPr>
              <a:t>| </a:t>
            </a:r>
            <a:r>
              <a:rPr lang="pt-BR" sz="2000" dirty="0" smtClean="0">
                <a:solidFill>
                  <a:schemeClr val="bg1"/>
                </a:solidFill>
                <a:hlinkClick r:id="rId8" action="ppaction://hlinkfile"/>
              </a:rPr>
              <a:t>Arquivo 04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ornalistasconcurseiros.com.br/blog/wp-content/uploads/2012/01/pro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310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31563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Exercício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81" y="5984855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409117" y="594928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353" y="606087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9117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Quais são os valores das variáveis </a:t>
            </a:r>
            <a:r>
              <a:rPr lang="pt-BR" sz="2400" b="1" dirty="0">
                <a:solidFill>
                  <a:schemeClr val="bg1"/>
                </a:solidFill>
              </a:rPr>
              <a:t>$a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$b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$c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$x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b="1" dirty="0">
                <a:solidFill>
                  <a:schemeClr val="bg1"/>
                </a:solidFill>
              </a:rPr>
              <a:t>$y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b="1" dirty="0">
                <a:solidFill>
                  <a:schemeClr val="bg1"/>
                </a:solidFill>
              </a:rPr>
              <a:t>$z</a:t>
            </a:r>
            <a:r>
              <a:rPr lang="pt-BR" sz="2400" dirty="0">
                <a:solidFill>
                  <a:schemeClr val="bg1"/>
                </a:solidFill>
              </a:rPr>
              <a:t> após a execução do seguinte programa</a:t>
            </a:r>
            <a:r>
              <a:rPr lang="pt-BR" sz="2400" dirty="0" smtClean="0">
                <a:solidFill>
                  <a:schemeClr val="bg1"/>
                </a:solidFill>
              </a:rPr>
              <a:t>: </a:t>
            </a:r>
            <a:r>
              <a:rPr lang="pt-BR" sz="2400" dirty="0" smtClean="0">
                <a:solidFill>
                  <a:schemeClr val="bg1"/>
                </a:solidFill>
                <a:hlinkClick r:id="rId5" action="ppaction://hlinkfile"/>
              </a:rPr>
              <a:t>ABRIR PROGRAMA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77</Words>
  <Application>Microsoft Office PowerPoint</Application>
  <PresentationFormat>Apresentação na tela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Treinamento PHP – Operadores</vt:lpstr>
      <vt:lpstr>Operadores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 Sena</cp:lastModifiedBy>
  <cp:revision>117</cp:revision>
  <dcterms:created xsi:type="dcterms:W3CDTF">2013-04-23T13:23:40Z</dcterms:created>
  <dcterms:modified xsi:type="dcterms:W3CDTF">2013-05-14T16:14:52Z</dcterms:modified>
</cp:coreProperties>
</file>