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4" r:id="rId17"/>
    <p:sldId id="275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estrutura-controle6.php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estrutura-controle7.php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hyperlink" Target="estrutura-controle2.php" TargetMode="External"/><Relationship Id="rId5" Type="http://schemas.openxmlformats.org/officeDocument/2006/relationships/hyperlink" Target="estrutura-controle1.php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estrutura-controle3.php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estrutura-controle4.php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estrutura-controle5.php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792087"/>
          </a:xfrm>
        </p:spPr>
        <p:txBody>
          <a:bodyPr anchor="t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– Estruturas de Controle</a:t>
            </a:r>
            <a:endParaRPr lang="pt-BR" sz="36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Loops – FOR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amethistyreport.files.wordpress.com/2009/06/fluxogram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93" y="1052736"/>
            <a:ext cx="6505575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5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4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Loops – FOREACH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34926" y="1844824"/>
            <a:ext cx="73854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foreach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dirty="0" err="1">
                <a:solidFill>
                  <a:schemeClr val="bg1"/>
                </a:solidFill>
              </a:rPr>
              <a:t>array_expression</a:t>
            </a:r>
            <a:r>
              <a:rPr lang="en-US" sz="2800" dirty="0">
                <a:solidFill>
                  <a:schemeClr val="bg1"/>
                </a:solidFill>
              </a:rPr>
              <a:t> as $VALOR)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800" dirty="0" smtClean="0">
                <a:solidFill>
                  <a:schemeClr val="bg1"/>
                </a:solidFill>
              </a:rPr>
              <a:t> ….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foreach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dirty="0" err="1">
                <a:solidFill>
                  <a:schemeClr val="bg1"/>
                </a:solidFill>
              </a:rPr>
              <a:t>array_expression</a:t>
            </a:r>
            <a:r>
              <a:rPr lang="en-US" sz="2800" dirty="0">
                <a:solidFill>
                  <a:schemeClr val="bg1"/>
                </a:solidFill>
              </a:rPr>
              <a:t> as $CHAVE =&gt; $VALOR)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800" dirty="0" smtClean="0">
                <a:solidFill>
                  <a:schemeClr val="bg1"/>
                </a:solidFill>
              </a:rPr>
              <a:t> …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8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jornalistasconcurseiros.com.br/blog/wp-content/uploads/2012/01/pro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104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31563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Exercício (5 min)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81" y="5984855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409117" y="594928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353" y="606087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867452"/>
            <a:ext cx="9117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Escreva </a:t>
            </a:r>
            <a:r>
              <a:rPr lang="pt-BR" sz="2400" dirty="0">
                <a:solidFill>
                  <a:schemeClr val="bg1"/>
                </a:solidFill>
              </a:rPr>
              <a:t>um programa que escreva os números de 1 a 1500, no formato</a:t>
            </a:r>
            <a:r>
              <a:rPr lang="pt-BR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Número </a:t>
            </a:r>
            <a:r>
              <a:rPr lang="pt-BR" sz="2400" dirty="0">
                <a:solidFill>
                  <a:schemeClr val="bg1"/>
                </a:solidFill>
              </a:rPr>
              <a:t>1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Número </a:t>
            </a:r>
            <a:r>
              <a:rPr lang="pt-BR" sz="2400" dirty="0">
                <a:solidFill>
                  <a:schemeClr val="bg1"/>
                </a:solidFill>
              </a:rPr>
              <a:t>2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...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jornalistasconcurseiros.com.br/blog/wp-content/uploads/2012/01/pro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104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1484784"/>
            <a:ext cx="9315630" cy="3384376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148478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Exercício (15 min)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81" y="5984855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409117" y="594928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353" y="606087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81224" y="2204864"/>
            <a:ext cx="91177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Crie 1 </a:t>
            </a:r>
            <a:r>
              <a:rPr lang="pt-BR" sz="2000" dirty="0" err="1" smtClean="0">
                <a:solidFill>
                  <a:schemeClr val="bg1"/>
                </a:solidFill>
              </a:rPr>
              <a:t>array</a:t>
            </a:r>
            <a:r>
              <a:rPr lang="pt-BR" sz="2000" dirty="0" smtClean="0">
                <a:solidFill>
                  <a:schemeClr val="bg1"/>
                </a:solidFill>
              </a:rPr>
              <a:t>, com no mínimo 3 elementos, chamado $idiomas, sendo a </a:t>
            </a:r>
            <a:r>
              <a:rPr lang="pt-BR" sz="2000" u="sng" dirty="0" smtClean="0">
                <a:solidFill>
                  <a:schemeClr val="bg1"/>
                </a:solidFill>
              </a:rPr>
              <a:t>chave</a:t>
            </a:r>
            <a:r>
              <a:rPr lang="pt-BR" sz="2000" dirty="0" smtClean="0">
                <a:solidFill>
                  <a:schemeClr val="bg1"/>
                </a:solidFill>
              </a:rPr>
              <a:t> do elemento o nome de um país abreviado e seu </a:t>
            </a:r>
            <a:r>
              <a:rPr lang="pt-BR" sz="2000" u="sng" dirty="0" smtClean="0">
                <a:solidFill>
                  <a:schemeClr val="bg1"/>
                </a:solidFill>
              </a:rPr>
              <a:t>valor</a:t>
            </a:r>
            <a:r>
              <a:rPr lang="pt-BR" sz="2000" dirty="0" smtClean="0">
                <a:solidFill>
                  <a:schemeClr val="bg1"/>
                </a:solidFill>
              </a:rPr>
              <a:t> um texto de saudação da respectiva língua.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Cria outra variável chamada $</a:t>
            </a:r>
            <a:r>
              <a:rPr lang="pt-BR" sz="2000" dirty="0" err="1" smtClean="0">
                <a:solidFill>
                  <a:schemeClr val="bg1"/>
                </a:solidFill>
              </a:rPr>
              <a:t>lingua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com o valor de uma das chaves do </a:t>
            </a:r>
            <a:r>
              <a:rPr lang="pt-BR" sz="2000" dirty="0" err="1" smtClean="0">
                <a:solidFill>
                  <a:schemeClr val="bg1"/>
                </a:solidFill>
              </a:rPr>
              <a:t>array</a:t>
            </a:r>
            <a:r>
              <a:rPr lang="pt-BR" sz="2000" dirty="0" smtClean="0">
                <a:solidFill>
                  <a:schemeClr val="bg1"/>
                </a:solidFill>
              </a:rPr>
              <a:t>. Dependendo do valor da </a:t>
            </a:r>
            <a:r>
              <a:rPr lang="pt-BR" sz="2000" dirty="0" err="1" smtClean="0">
                <a:solidFill>
                  <a:schemeClr val="bg1"/>
                </a:solidFill>
              </a:rPr>
              <a:t>variavel</a:t>
            </a:r>
            <a:r>
              <a:rPr lang="pt-BR" sz="2000" dirty="0" smtClean="0">
                <a:solidFill>
                  <a:schemeClr val="bg1"/>
                </a:solidFill>
              </a:rPr>
              <a:t>, o programa deve imprimir: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Meu idioma é {NOME DO IDIOMA}, {VALOR DO ARRAY</a:t>
            </a:r>
            <a:r>
              <a:rPr lang="pt-BR" sz="2000" dirty="0" smtClean="0">
                <a:solidFill>
                  <a:schemeClr val="bg1"/>
                </a:solidFill>
              </a:rPr>
              <a:t>}!</a:t>
            </a:r>
          </a:p>
        </p:txBody>
      </p:sp>
    </p:spTree>
    <p:extLst>
      <p:ext uri="{BB962C8B-B14F-4D97-AF65-F5344CB8AC3E}">
        <p14:creationId xmlns:p14="http://schemas.microsoft.com/office/powerpoint/2010/main" val="74152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jornalistasconcurseiros.com.br/blog/wp-content/uploads/2012/01/pro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104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1197913"/>
            <a:ext cx="9315630" cy="3959279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1196753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Exercício (10 min)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81" y="5984855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409117" y="594928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353" y="606087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1772816"/>
            <a:ext cx="91177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Crie </a:t>
            </a:r>
            <a:r>
              <a:rPr lang="pt-BR" sz="2000" dirty="0">
                <a:solidFill>
                  <a:schemeClr val="bg1"/>
                </a:solidFill>
              </a:rPr>
              <a:t>um </a:t>
            </a:r>
            <a:r>
              <a:rPr lang="pt-BR" sz="2000" dirty="0" err="1">
                <a:solidFill>
                  <a:schemeClr val="bg1"/>
                </a:solidFill>
              </a:rPr>
              <a:t>array</a:t>
            </a:r>
            <a:r>
              <a:rPr lang="pt-BR" sz="2000" dirty="0">
                <a:solidFill>
                  <a:schemeClr val="bg1"/>
                </a:solidFill>
              </a:rPr>
              <a:t> chamado "cursos" que armazene as </a:t>
            </a:r>
            <a:r>
              <a:rPr lang="pt-BR" sz="2000" dirty="0" smtClean="0">
                <a:solidFill>
                  <a:schemeClr val="bg1"/>
                </a:solidFill>
              </a:rPr>
              <a:t>seguintes informações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  - </a:t>
            </a:r>
            <a:r>
              <a:rPr lang="pt-BR" sz="2000" dirty="0">
                <a:solidFill>
                  <a:schemeClr val="bg1"/>
                </a:solidFill>
              </a:rPr>
              <a:t>nome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  - </a:t>
            </a:r>
            <a:r>
              <a:rPr lang="pt-BR" sz="2000" dirty="0">
                <a:solidFill>
                  <a:schemeClr val="bg1"/>
                </a:solidFill>
              </a:rPr>
              <a:t>data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  - </a:t>
            </a:r>
            <a:r>
              <a:rPr lang="pt-BR" sz="2000" dirty="0">
                <a:solidFill>
                  <a:schemeClr val="bg1"/>
                </a:solidFill>
              </a:rPr>
              <a:t>carga horária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  - </a:t>
            </a:r>
            <a:r>
              <a:rPr lang="pt-BR" sz="2000" dirty="0">
                <a:solidFill>
                  <a:schemeClr val="bg1"/>
                </a:solidFill>
              </a:rPr>
              <a:t>local</a:t>
            </a:r>
          </a:p>
          <a:p>
            <a:r>
              <a:rPr lang="pt-BR" sz="2000" dirty="0">
                <a:solidFill>
                  <a:schemeClr val="bg1"/>
                </a:solidFill>
              </a:rPr>
              <a:t>	</a:t>
            </a:r>
          </a:p>
          <a:p>
            <a:r>
              <a:rPr lang="pt-BR" sz="2000" dirty="0">
                <a:solidFill>
                  <a:schemeClr val="bg1"/>
                </a:solidFill>
              </a:rPr>
              <a:t>Utilize </a:t>
            </a:r>
            <a:r>
              <a:rPr lang="pt-BR" sz="2000" dirty="0" err="1">
                <a:solidFill>
                  <a:schemeClr val="bg1"/>
                </a:solidFill>
              </a:rPr>
              <a:t>strings</a:t>
            </a:r>
            <a:r>
              <a:rPr lang="pt-BR" sz="2000" dirty="0">
                <a:solidFill>
                  <a:schemeClr val="bg1"/>
                </a:solidFill>
              </a:rPr>
              <a:t> para os índices do </a:t>
            </a:r>
            <a:r>
              <a:rPr lang="pt-BR" sz="2000" dirty="0" err="1">
                <a:solidFill>
                  <a:schemeClr val="bg1"/>
                </a:solidFill>
              </a:rPr>
              <a:t>array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r>
              <a:rPr lang="pt-BR" sz="2000" dirty="0">
                <a:solidFill>
                  <a:schemeClr val="bg1"/>
                </a:solidFill>
              </a:rPr>
              <a:t>Utilize </a:t>
            </a:r>
            <a:r>
              <a:rPr lang="pt-BR" sz="2000" dirty="0" err="1">
                <a:solidFill>
                  <a:schemeClr val="bg1"/>
                </a:solidFill>
              </a:rPr>
              <a:t>foreach</a:t>
            </a:r>
            <a:r>
              <a:rPr lang="pt-BR" sz="2000" dirty="0">
                <a:solidFill>
                  <a:schemeClr val="bg1"/>
                </a:solidFill>
              </a:rPr>
              <a:t> para imprimir o </a:t>
            </a:r>
            <a:r>
              <a:rPr lang="pt-BR" sz="2000" dirty="0" err="1">
                <a:solidFill>
                  <a:schemeClr val="bg1"/>
                </a:solidFill>
              </a:rPr>
              <a:t>array</a:t>
            </a:r>
            <a:r>
              <a:rPr lang="pt-BR" sz="2000" dirty="0">
                <a:solidFill>
                  <a:schemeClr val="bg1"/>
                </a:solidFill>
              </a:rPr>
              <a:t> neste formato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>
              <a:solidFill>
                <a:schemeClr val="bg1"/>
              </a:solidFill>
            </a:endParaRPr>
          </a:p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Nome </a:t>
            </a:r>
            <a:r>
              <a:rPr lang="pt-BR" sz="2800" dirty="0">
                <a:solidFill>
                  <a:schemeClr val="bg1"/>
                </a:solidFill>
              </a:rPr>
              <a:t>do curso: PHP 5 - 14/05/2013 (16h) - </a:t>
            </a:r>
            <a:r>
              <a:rPr lang="pt-BR" sz="2800" dirty="0" err="1">
                <a:solidFill>
                  <a:schemeClr val="bg1"/>
                </a:solidFill>
              </a:rPr>
              <a:t>IwTraining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8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jornalistasconcurseiros.com.br/blog/wp-content/uploads/2012/01/pro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104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1197913"/>
            <a:ext cx="9315630" cy="4247311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1196753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Exercício (15 min)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81" y="5984855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409117" y="594928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353" y="606087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1772816"/>
            <a:ext cx="9117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Defina um </a:t>
            </a:r>
            <a:r>
              <a:rPr lang="pt-BR" sz="2000" dirty="0" err="1">
                <a:solidFill>
                  <a:schemeClr val="bg1"/>
                </a:solidFill>
              </a:rPr>
              <a:t>array</a:t>
            </a:r>
            <a:r>
              <a:rPr lang="pt-BR" sz="2000" dirty="0">
                <a:solidFill>
                  <a:schemeClr val="bg1"/>
                </a:solidFill>
              </a:rPr>
              <a:t> que armazene um conjunto de cidades e suas respectivas populações, de </a:t>
            </a:r>
            <a:r>
              <a:rPr lang="pt-BR" sz="2000" dirty="0" smtClean="0">
                <a:solidFill>
                  <a:schemeClr val="bg1"/>
                </a:solidFill>
              </a:rPr>
              <a:t>acordo com </a:t>
            </a:r>
            <a:r>
              <a:rPr lang="pt-BR" sz="2000" dirty="0">
                <a:solidFill>
                  <a:schemeClr val="bg1"/>
                </a:solidFill>
              </a:rPr>
              <a:t>o exemplo abaixo. Gere uma saída HTML que exiba todas essas informações, além da soma </a:t>
            </a:r>
            <a:r>
              <a:rPr lang="pt-BR" sz="2000" dirty="0" smtClean="0">
                <a:solidFill>
                  <a:schemeClr val="bg1"/>
                </a:solidFill>
              </a:rPr>
              <a:t>da população </a:t>
            </a:r>
            <a:r>
              <a:rPr lang="pt-BR" sz="2000" dirty="0">
                <a:solidFill>
                  <a:schemeClr val="bg1"/>
                </a:solidFill>
              </a:rPr>
              <a:t>de todas as cidades. 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2627784" y="2996952"/>
            <a:ext cx="3384376" cy="20882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843808" y="2987367"/>
            <a:ext cx="28803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Dallas (1.118.580)</a:t>
            </a:r>
          </a:p>
          <a:p>
            <a:pPr algn="ctr">
              <a:lnSpc>
                <a:spcPct val="150000"/>
              </a:lnSpc>
            </a:pPr>
            <a:r>
              <a:rPr lang="pt-BR" dirty="0" smtClean="0"/>
              <a:t>Chicago (2.896.016)</a:t>
            </a:r>
          </a:p>
          <a:p>
            <a:pPr algn="ctr">
              <a:lnSpc>
                <a:spcPct val="150000"/>
              </a:lnSpc>
            </a:pPr>
            <a:r>
              <a:rPr lang="pt-BR" dirty="0" smtClean="0"/>
              <a:t>New York (8.008.278)</a:t>
            </a:r>
          </a:p>
          <a:p>
            <a:pPr algn="ctr">
              <a:lnSpc>
                <a:spcPct val="150000"/>
              </a:lnSpc>
            </a:pPr>
            <a:r>
              <a:rPr lang="pt-BR" dirty="0" err="1" smtClean="0"/>
              <a:t>Detroid</a:t>
            </a:r>
            <a:r>
              <a:rPr lang="pt-BR" dirty="0" smtClean="0"/>
              <a:t> (951.270)</a:t>
            </a:r>
          </a:p>
          <a:p>
            <a:pPr algn="ctr">
              <a:lnSpc>
                <a:spcPct val="150000"/>
              </a:lnSpc>
            </a:pPr>
            <a:r>
              <a:rPr lang="pt-BR" dirty="0" smtClean="0"/>
              <a:t>Phoenix (1.321.045)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9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>
                <a:solidFill>
                  <a:schemeClr val="bg1"/>
                </a:solidFill>
                <a:latin typeface="Franklin Gothic Book" pitchFamily="34" charset="0"/>
              </a:rPr>
              <a:t>IF / ELSE / ELSEIF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2.bp.blogspot.com/_hrCh9RbFTaA/TNmQjKIBN7I/AAAAAAAAAIc/TKP_VQGP7mM/s1600/IF+THEN+EL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112568" cy="434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88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 </a:t>
            </a:r>
            <a:r>
              <a:rPr lang="pt-BR" sz="2000" dirty="0" smtClean="0"/>
              <a:t>|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hlinkClick r:id="rId6" action="ppaction://hlinkfile"/>
              </a:rPr>
              <a:t>Arquivo 02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>
                <a:solidFill>
                  <a:schemeClr val="bg1"/>
                </a:solidFill>
                <a:latin typeface="Franklin Gothic Book" pitchFamily="34" charset="0"/>
              </a:rPr>
              <a:t>SWITCH / CASE / BREAK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phpf1.com/images/switch-c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51249"/>
            <a:ext cx="3762415" cy="522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7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Loops - WHILE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linguagemprogc.comuv.com/images/esquema_while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202314"/>
            <a:ext cx="3768071" cy="528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06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4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Loops – DO WHILE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linguagemprogc.comuv.com/images/esquema_while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202314"/>
            <a:ext cx="3768071" cy="528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359</Words>
  <Application>Microsoft Office PowerPoint</Application>
  <PresentationFormat>Apresentação na tela 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Treinamento PHP – Estruturas de Controle</vt:lpstr>
      <vt:lpstr>IF / ELSE / ELSEIF</vt:lpstr>
      <vt:lpstr>Apresentação do PowerPoint</vt:lpstr>
      <vt:lpstr>SWITCH / CASE / BREAK</vt:lpstr>
      <vt:lpstr>Apresentação do PowerPoint</vt:lpstr>
      <vt:lpstr>Loops - WHILE</vt:lpstr>
      <vt:lpstr>Apresentação do PowerPoint</vt:lpstr>
      <vt:lpstr>Loops – DO WHILE</vt:lpstr>
      <vt:lpstr>Apresentação do PowerPoint</vt:lpstr>
      <vt:lpstr>Loops – FOR</vt:lpstr>
      <vt:lpstr>Apresentação do PowerPoint</vt:lpstr>
      <vt:lpstr>Loops – FOREACH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130</cp:revision>
  <dcterms:created xsi:type="dcterms:W3CDTF">2013-04-23T13:23:40Z</dcterms:created>
  <dcterms:modified xsi:type="dcterms:W3CDTF">2013-05-14T16:38:57Z</dcterms:modified>
</cp:coreProperties>
</file>