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7AF8-8188-4B89-A020-06AABB547F59}" type="datetimeFigureOut">
              <a:rPr lang="pt-BR" smtClean="0"/>
              <a:t>08/05/2013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hyperlink" Target="funcoes1.php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hyperlink" Target="funcoes2.php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hyperlink" Target="funcoes3.php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hyperlink" Target="funcoes4.php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792087"/>
          </a:xfrm>
        </p:spPr>
        <p:txBody>
          <a:bodyPr anchor="t"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Franklin Gothic Book" pitchFamily="34" charset="0"/>
              </a:rPr>
              <a:t>Treinamento PHP </a:t>
            </a:r>
            <a:r>
              <a:rPr lang="pt-BR" sz="3600" b="1" dirty="0" smtClean="0">
                <a:solidFill>
                  <a:schemeClr val="bg1"/>
                </a:solidFill>
                <a:latin typeface="Franklin Gothic Book" pitchFamily="34" charset="0"/>
              </a:rPr>
              <a:t>– </a:t>
            </a:r>
            <a:r>
              <a:rPr lang="pt-BR" sz="3600" b="1" dirty="0" smtClean="0">
                <a:solidFill>
                  <a:schemeClr val="bg1"/>
                </a:solidFill>
                <a:latin typeface="Franklin Gothic Book" pitchFamily="34" charset="0"/>
              </a:rPr>
              <a:t>Funções</a:t>
            </a:r>
            <a:endParaRPr lang="pt-BR" sz="36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4" name="Picture 2" descr="http://swx.com.br/wp-content/uploads/2012/05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108923" cy="16360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47664" y="2420888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9179"/>
            <a:ext cx="2038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55576" y="5703743"/>
            <a:ext cx="201622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 Sena</a:t>
            </a:r>
          </a:p>
        </p:txBody>
      </p:sp>
      <p:pic>
        <p:nvPicPr>
          <p:cNvPr id="1028" name="Picture 4" descr="C:\Users\Kilderson\Downloads\1366742437_edu_langu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56317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ilderson\Downloads\1366742651_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6530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6200" y="6237312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dersonsena@gmail.com</a:t>
            </a:r>
          </a:p>
        </p:txBody>
      </p:sp>
      <p:pic>
        <p:nvPicPr>
          <p:cNvPr id="1032" name="Picture 8" descr="C:\Users\Kilderson\Downloads\1366742667_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74961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ilderson\Downloads\1366742708___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0904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644008" y="5711452"/>
            <a:ext cx="39604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f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acebook.com/</a:t>
            </a:r>
            <a:r>
              <a:rPr lang="pt-BR" sz="2000" b="1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kilderson.sena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24228" y="6197242"/>
            <a:ext cx="198022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@</a:t>
            </a:r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derson_sena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7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Definição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264692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Funções são usadas para criar pequenos trechos de códigos </a:t>
            </a: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separados</a:t>
            </a:r>
            <a:r>
              <a:rPr lang="pt-BR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;</a:t>
            </a: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/>
            </a:r>
            <a:b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Esses trechos de códigos podem gerar um resultado (o que chamamos de funções com retorno) ou apenas executar uma rotina (funções sem retorno - </a:t>
            </a:r>
            <a:r>
              <a:rPr lang="pt-BR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void</a:t>
            </a: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);</a:t>
            </a:r>
            <a:b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Sua principal vantagem é condensar um trecho do código e torná-lo utilizável em vários pontos diferentes.</a:t>
            </a:r>
            <a:endParaRPr lang="pt-BR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20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6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Parâmetros/Argumentos </a:t>
            </a:r>
            <a:r>
              <a:rPr lang="pt-BR" sz="3800" b="1" dirty="0">
                <a:solidFill>
                  <a:schemeClr val="bg1"/>
                </a:solidFill>
                <a:latin typeface="Franklin Gothic Book" pitchFamily="34" charset="0"/>
              </a:rPr>
              <a:t>de funções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264692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Informações podem ser passadas para funções através da lista de argumentos, que é uma lista de expressões delimitados por vírgulas</a:t>
            </a: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.</a:t>
            </a: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79512" y="3481844"/>
            <a:ext cx="900118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nomeDaFuncao</a:t>
            </a:r>
            <a:r>
              <a:rPr lang="pt-BR" sz="2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(param1, param2, param3,.......</a:t>
            </a:r>
            <a:r>
              <a:rPr lang="pt-BR" sz="23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paramN</a:t>
            </a:r>
            <a:r>
              <a:rPr lang="pt-BR" sz="23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23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6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7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Parâmetros/Argumentos Opcionais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264692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Você por optar por </a:t>
            </a:r>
            <a:r>
              <a:rPr lang="pt-BR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parametros</a:t>
            </a:r>
            <a:r>
              <a:rPr lang="pt-BR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/argumentos opcionais, ou seja, você pode por um valor padrão para caso o mesmo não seja informado</a:t>
            </a:r>
            <a:endParaRPr lang="pt-BR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24069" y="3481843"/>
            <a:ext cx="829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nomeDaFuncao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(param1, param2=“”, param3=</a:t>
            </a:r>
            <a:r>
              <a:rPr lang="pt-BR" sz="2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pt-BR" sz="2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6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Funções Anônimas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20" y="1264692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Funções </a:t>
            </a: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anônimas</a:t>
            </a:r>
            <a:r>
              <a:rPr lang="pt-BR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também conhecidas como "</a:t>
            </a:r>
            <a:r>
              <a:rPr lang="pt-BR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closures</a:t>
            </a:r>
            <a:r>
              <a:rPr lang="pt-BR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", permitem a criação de funções que não tem o nome especificado ou </a:t>
            </a: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assinado;</a:t>
            </a:r>
            <a:b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Elas são mais úteis como o valor de parâmetros </a:t>
            </a:r>
            <a:r>
              <a:rPr lang="pt-BR" dirty="0" err="1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callback</a:t>
            </a:r>
            <a:r>
              <a:rPr lang="pt-BR" dirty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, mas podem tem vários outros usos.</a:t>
            </a:r>
            <a:endParaRPr lang="pt-BR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3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0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183</Words>
  <Application>Microsoft Office PowerPoint</Application>
  <PresentationFormat>Apresentação na tela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Treinamento PHP – Funções</vt:lpstr>
      <vt:lpstr>Definição</vt:lpstr>
      <vt:lpstr>Apresentação do PowerPoint</vt:lpstr>
      <vt:lpstr>Parâmetros/Argumentos de funções</vt:lpstr>
      <vt:lpstr>Apresentação do PowerPoint</vt:lpstr>
      <vt:lpstr>Parâmetros/Argumentos Opcionais</vt:lpstr>
      <vt:lpstr>Apresentação do PowerPoint</vt:lpstr>
      <vt:lpstr>Funções Anônimas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Aplicações WEB com PHP</dc:title>
  <dc:creator>Kilderson Sena</dc:creator>
  <cp:lastModifiedBy>Kilderson Pinheiro (FB - TI)</cp:lastModifiedBy>
  <cp:revision>109</cp:revision>
  <dcterms:created xsi:type="dcterms:W3CDTF">2013-04-23T13:23:40Z</dcterms:created>
  <dcterms:modified xsi:type="dcterms:W3CDTF">2013-05-08T16:19:41Z</dcterms:modified>
</cp:coreProperties>
</file>