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572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4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08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59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10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87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52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33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7AF8-8188-4B89-A020-06AABB547F59}" type="datetimeFigureOut">
              <a:rPr lang="pt-BR" smtClean="0"/>
              <a:t>09/05/2013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331BC-20ED-4F1E-BC81-8694F4B6BB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hyperlink" Target="escopo-variaveis1.php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504" y="332657"/>
            <a:ext cx="8856984" cy="792087"/>
          </a:xfrm>
        </p:spPr>
        <p:txBody>
          <a:bodyPr anchor="t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Franklin Gothic Book" pitchFamily="34" charset="0"/>
              </a:rPr>
              <a:t>Treinamento PHP </a:t>
            </a:r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– Escopo de Variáveis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4" name="Picture 2" descr="http://swx.com.br/wp-content/uploads/2012/05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108923" cy="163607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547664" y="2420888"/>
            <a:ext cx="2160240" cy="216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79179"/>
            <a:ext cx="2038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55576" y="5703743"/>
            <a:ext cx="2016224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 Sena</a:t>
            </a:r>
          </a:p>
        </p:txBody>
      </p:sp>
      <p:pic>
        <p:nvPicPr>
          <p:cNvPr id="1028" name="Picture 4" descr="C:\Users\Kilderson\Downloads\1366742437_edu_langu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6" y="563173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Kilderson\Downloads\1366742651_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65304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6200" y="6237312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dersonsena@gmail.com</a:t>
            </a:r>
          </a:p>
        </p:txBody>
      </p:sp>
      <p:pic>
        <p:nvPicPr>
          <p:cNvPr id="1032" name="Picture 8" descr="C:\Users\Kilderson\Downloads\1366742667_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57496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ilderson\Downloads\1366742708___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0" y="6209040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644008" y="5711452"/>
            <a:ext cx="39604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f</a:t>
            </a:r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acebook.com/</a:t>
            </a:r>
            <a:r>
              <a:rPr lang="pt-BR" sz="2000" b="1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kilderson.sena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624228" y="6197242"/>
            <a:ext cx="198022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@</a:t>
            </a:r>
            <a:r>
              <a:rPr lang="pt-BR" sz="2000" dirty="0" err="1" smtClean="0">
                <a:solidFill>
                  <a:schemeClr val="bg1"/>
                </a:solidFill>
                <a:latin typeface="Levenim MT" pitchFamily="2" charset="-79"/>
                <a:cs typeface="Levenim MT" pitchFamily="2" charset="-79"/>
              </a:rPr>
              <a:t>derson_sena</a:t>
            </a:r>
            <a:endParaRPr lang="pt-BR" sz="2000" b="1" dirty="0" smtClean="0">
              <a:solidFill>
                <a:schemeClr val="bg1"/>
              </a:solidFill>
              <a:latin typeface="Levenim MT" pitchFamily="2" charset="-79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37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121085" y="5877272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321" y="5988870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7504" y="332657"/>
            <a:ext cx="8856984" cy="79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  <a:latin typeface="Franklin Gothic Book" pitchFamily="34" charset="0"/>
              </a:rPr>
              <a:t>Escopo de Variáveis</a:t>
            </a:r>
            <a:endParaRPr lang="pt-BR" sz="36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79512" y="126469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Define em que escopo a variável será enxergada para </a:t>
            </a: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uso;</a:t>
            </a:r>
            <a:b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</a:b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Calibri Light" pitchFamily="34" charset="0"/>
                <a:cs typeface="Levenim MT" pitchFamily="2" charset="-79"/>
              </a:rPr>
              <a:t>É o contexto onde ela foi definida, podendo ser: LOCAL e GLOBAL.</a:t>
            </a:r>
            <a:endParaRPr lang="pt-BR" dirty="0" smtClean="0">
              <a:solidFill>
                <a:schemeClr val="bg1"/>
              </a:solidFill>
              <a:latin typeface="Calibri Light" pitchFamily="34" charset="0"/>
              <a:cs typeface="Levenim MT" pitchFamily="2" charset="-79"/>
            </a:endParaRPr>
          </a:p>
        </p:txBody>
      </p:sp>
      <p:pic>
        <p:nvPicPr>
          <p:cNvPr id="1026" name="Picture 2" descr="http://recebiporemail.com.br/wp-content/uploads/2010/07/ce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904" y="2557033"/>
            <a:ext cx="44481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trogeek.com/wp-content/uploads/2010/10/vector-gratis-descargar-el-programador-L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3222"/>
            <a:ext cx="9144000" cy="1089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5198" y="2276872"/>
            <a:ext cx="9144000" cy="2054474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1224" y="2307936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800" b="1" dirty="0" smtClean="0">
                <a:solidFill>
                  <a:schemeClr val="bg1"/>
                </a:solidFill>
                <a:latin typeface="Franklin Gothic Book" pitchFamily="34" charset="0"/>
              </a:rPr>
              <a:t>Mão no Código !</a:t>
            </a:r>
            <a:endParaRPr lang="pt-BR" sz="3800" b="1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2051" name="Picture 3" descr="C:\Users\Kilderson\Desktop\Palestra\elepha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92567"/>
            <a:ext cx="1062784" cy="68450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/>
          <p:cNvSpPr/>
          <p:nvPr/>
        </p:nvSpPr>
        <p:spPr>
          <a:xfrm>
            <a:off x="8244408" y="3429000"/>
            <a:ext cx="699387" cy="699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C:\Users\Kilderson\Desktop\Palestra\logo-iwtrain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4" y="3540598"/>
            <a:ext cx="605607" cy="5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07504" y="29249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Abra a sua IDE de desenvolvimento e escreva o seguinte código: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79512" y="3748970"/>
            <a:ext cx="6552728" cy="40011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  <a:hlinkClick r:id="rId5" action="ppaction://hlinkfile"/>
              </a:rPr>
              <a:t>Arquivo 01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44</Words>
  <Application>Microsoft Office PowerPoint</Application>
  <PresentationFormat>Apresentação na tela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Treinamento PHP – Escopo de Variáveis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Desenvolvendo Aplicações WEB com PHP</dc:title>
  <dc:creator>Kilderson Sena</dc:creator>
  <cp:lastModifiedBy>Kilderson</cp:lastModifiedBy>
  <cp:revision>110</cp:revision>
  <dcterms:created xsi:type="dcterms:W3CDTF">2013-04-23T13:23:40Z</dcterms:created>
  <dcterms:modified xsi:type="dcterms:W3CDTF">2013-05-10T00:48:43Z</dcterms:modified>
</cp:coreProperties>
</file>