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Variáveis </a:t>
            </a:r>
            <a:r>
              <a:rPr lang="pt-BR" sz="3600" b="1" dirty="0" err="1" smtClean="0">
                <a:solidFill>
                  <a:schemeClr val="bg1"/>
                </a:solidFill>
                <a:latin typeface="Franklin Gothic Book" pitchFamily="34" charset="0"/>
              </a:rPr>
              <a:t>Super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 Globais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São variáveis nativas que estão sempre disponíveis em todos escopos (global e local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) e a maioria começa com “$_”.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ucessoedinheiropage.xpg.com.br/images/superman-logo-0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6258"/>
            <a:ext cx="5634877" cy="4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com cantos arredondados 4"/>
          <p:cNvSpPr/>
          <p:nvPr/>
        </p:nvSpPr>
        <p:spPr>
          <a:xfrm>
            <a:off x="4211960" y="2276872"/>
            <a:ext cx="3816424" cy="2232248"/>
          </a:xfrm>
          <a:prstGeom prst="wedgeRoundRectCallout">
            <a:avLst>
              <a:gd name="adj1" fmla="val 36384"/>
              <a:gd name="adj2" fmla="val 832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Quais são elas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58882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$_GLOBALS</a:t>
            </a:r>
            <a:endParaRPr lang="pt-BR" sz="28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$_GET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$_POST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$_COOKIE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$_SESSION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$_ENV</a:t>
            </a:r>
            <a:endParaRPr lang="pt-BR" sz="28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572000" y="2792831"/>
            <a:ext cx="3087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/>
              <a:t>Vide página 43 </a:t>
            </a:r>
          </a:p>
          <a:p>
            <a:pPr algn="ctr"/>
            <a:r>
              <a:rPr lang="pt-BR" sz="3600" dirty="0" smtClean="0"/>
              <a:t>da sua apostila.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399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63</Words>
  <Application>Microsoft Office PowerPoint</Application>
  <PresentationFormat>Apresentação na tela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Treinamento PHP – Variáveis Super Globais</vt:lpstr>
      <vt:lpstr>Definição</vt:lpstr>
      <vt:lpstr>Quais são elas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</cp:lastModifiedBy>
  <cp:revision>115</cp:revision>
  <dcterms:created xsi:type="dcterms:W3CDTF">2013-04-23T13:23:40Z</dcterms:created>
  <dcterms:modified xsi:type="dcterms:W3CDTF">2013-05-10T00:50:49Z</dcterms:modified>
</cp:coreProperties>
</file>