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sessoes-cookies2.php" TargetMode="External"/><Relationship Id="rId5" Type="http://schemas.openxmlformats.org/officeDocument/2006/relationships/hyperlink" Target="sessoes-cookies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sessoes-cookies4.php" TargetMode="External"/><Relationship Id="rId5" Type="http://schemas.openxmlformats.org/officeDocument/2006/relationships/hyperlink" Target="sessoes-cookies3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Sessões e Cookies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Sessões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um recurso do PHP que permite que você salve valores para serem usados ao longo da navegação dentro do sistema;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Os valores salvos na sessão poder ser usados em qualquer parte do script;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Seu tempo de vida se encerra quando usuário fecha o navegador de internet (browser);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ud computing, data center, datacenter, hosting, server, servers ico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959" y="3753035"/>
            <a:ext cx="1908212" cy="19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682055" y="5621178"/>
            <a:ext cx="157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Servidor Web</a:t>
            </a:r>
            <a:endParaRPr lang="pt-BR" sz="2000" b="1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6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Cookies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Mecanismo que serve para guardar dados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no navegador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remoto, possibilitando o acompanhamento ou identificação de usuários;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b="1" u="sng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Qualquer cookie enviado por você para o cliente automaticamente será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incluído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variável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super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global $_COOKIE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ons.iconarchive.com/icons/oxygen-icons.org/oxygen/256/Apps-preferences-web-browser-cookie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6" y="3461021"/>
            <a:ext cx="2731368" cy="27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Cookies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Você pode ver todos os cookies ativos no seu navegador: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983" y="1628800"/>
            <a:ext cx="5181779" cy="492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110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Treinamento PHP – Sessões e Cookies</vt:lpstr>
      <vt:lpstr>Sessões</vt:lpstr>
      <vt:lpstr>Apresentação do PowerPoint</vt:lpstr>
      <vt:lpstr>Cookies</vt:lpstr>
      <vt:lpstr>Cookies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122</cp:revision>
  <dcterms:created xsi:type="dcterms:W3CDTF">2013-04-23T13:23:40Z</dcterms:created>
  <dcterms:modified xsi:type="dcterms:W3CDTF">2013-05-08T22:17:06Z</dcterms:modified>
</cp:coreProperties>
</file>