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get-post1.ph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get-post2.php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GET e POST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GET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 método GET utiliza a própria URL para enviar dados ao servidor.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/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Quando enviamos um formulário, o navegador pega as informações do formulário e coloca junto com 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URL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de onde o formulário vai ser enviado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7/75/Internet1.jpg/220px-Interne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68223"/>
            <a:ext cx="3546181" cy="28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6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POST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Envia os dados colocando-os no corpo da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mensagem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;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/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Ele deixa a URL separada dos dados que serão enviados e com isso podemos enviar qualquer tipo de dados por esse método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31563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911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Crie um formulário com os 4 campos a sua escolha. Coloque o </a:t>
            </a:r>
            <a:r>
              <a:rPr lang="pt-BR" sz="2400" dirty="0" err="1" smtClean="0">
                <a:solidFill>
                  <a:schemeClr val="bg1"/>
                </a:solidFill>
              </a:rPr>
              <a:t>action</a:t>
            </a:r>
            <a:r>
              <a:rPr lang="pt-BR" sz="2400" dirty="0" smtClean="0">
                <a:solidFill>
                  <a:schemeClr val="bg1"/>
                </a:solidFill>
              </a:rPr>
              <a:t> do formulário para o arquivo “receber-</a:t>
            </a:r>
            <a:r>
              <a:rPr lang="pt-BR" sz="2400" dirty="0" err="1" smtClean="0">
                <a:solidFill>
                  <a:schemeClr val="bg1"/>
                </a:solidFill>
              </a:rPr>
              <a:t>dados.php</a:t>
            </a:r>
            <a:r>
              <a:rPr lang="pt-BR" sz="2400" dirty="0" smtClean="0">
                <a:solidFill>
                  <a:schemeClr val="bg1"/>
                </a:solidFill>
              </a:rPr>
              <a:t>”, onde nele, você irá imprimir os valores dos campos. (Faça com POST e GET)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836712"/>
            <a:ext cx="9315630" cy="4284905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836712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193.imageshack.us/img193/207/php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4" y="1734224"/>
            <a:ext cx="7350143" cy="320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1772816"/>
            <a:ext cx="9315630" cy="309634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177281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420888"/>
            <a:ext cx="9117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Crie um formulário de LOGIN e SENHA, onde deve ser verificado se as informações estão corretas. 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Se os dados estiverem corretos, faça: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 Com que esses dados fique na sessão do sistema;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>
                <a:solidFill>
                  <a:schemeClr val="bg1"/>
                </a:solidFill>
              </a:rPr>
              <a:t>Imprima o nome do usuário </a:t>
            </a:r>
            <a:r>
              <a:rPr lang="pt-BR" sz="2400" dirty="0" err="1" smtClean="0">
                <a:solidFill>
                  <a:schemeClr val="bg1"/>
                </a:solidFill>
              </a:rPr>
              <a:t>logado</a:t>
            </a:r>
            <a:r>
              <a:rPr lang="pt-BR" sz="2400" dirty="0" smtClean="0">
                <a:solidFill>
                  <a:schemeClr val="bg1"/>
                </a:solidFill>
              </a:rPr>
              <a:t> abaixo </a:t>
            </a:r>
            <a:r>
              <a:rPr lang="pt-BR" sz="2400" smtClean="0">
                <a:solidFill>
                  <a:schemeClr val="bg1"/>
                </a:solidFill>
              </a:rPr>
              <a:t>do formulário.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162</Words>
  <Application>Microsoft Office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Treinamento PHP – GET e POST</vt:lpstr>
      <vt:lpstr>GET</vt:lpstr>
      <vt:lpstr>Apresentação do PowerPoint</vt:lpstr>
      <vt:lpstr>POST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135</cp:revision>
  <dcterms:created xsi:type="dcterms:W3CDTF">2013-04-23T13:23:40Z</dcterms:created>
  <dcterms:modified xsi:type="dcterms:W3CDTF">2013-05-17T16:13:54Z</dcterms:modified>
</cp:coreProperties>
</file>