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mail1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Envio de E-mails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E-mails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1737" y="126469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 PHP tem o recurso de envio de e-mail nativo, onde você pode até configurar detalhes como: servidores SMTP, dados 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autenticação e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dentre outros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recursos.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ospedagemgenial.com.br/wp-content/uploads/2011/09/VPS-email-marke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18" y="2797645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E-mails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1737" y="1264691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 enviarmos e-mail no nosso servidor local, precisamos configurar 2 diretrizes no nosso "php.ini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":</a:t>
            </a:r>
          </a:p>
          <a:p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SMTP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= [ENDERECO_DO_SERVIDOR_SMTP]</a:t>
            </a:r>
          </a:p>
          <a:p>
            <a:r>
              <a:rPr lang="pt-BR" sz="2000" b="1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smtp_port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= [PORTA_DO_SERVIDOR_SMTP]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ospedagemgenial.com.br/wp-content/uploads/2011/09/VPS-email-marke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18" y="3157685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6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89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Treinamento PHP – Envio de E-mails</vt:lpstr>
      <vt:lpstr>E-mails</vt:lpstr>
      <vt:lpstr>E-mails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133</cp:revision>
  <dcterms:created xsi:type="dcterms:W3CDTF">2013-04-23T13:23:40Z</dcterms:created>
  <dcterms:modified xsi:type="dcterms:W3CDTF">2013-05-08T22:28:36Z</dcterms:modified>
</cp:coreProperties>
</file>