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o-que-e-banco-dados3.sq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o-que-e-banco-dados7.sql" TargetMode="External"/><Relationship Id="rId3" Type="http://schemas.openxmlformats.org/officeDocument/2006/relationships/image" Target="../media/image7.png"/><Relationship Id="rId7" Type="http://schemas.openxmlformats.org/officeDocument/2006/relationships/hyperlink" Target="o-que-e-banco-dados6.sq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o-que-e-banco-dados5.sql" TargetMode="External"/><Relationship Id="rId5" Type="http://schemas.openxmlformats.org/officeDocument/2006/relationships/hyperlink" Target="o-que-e-banco-dados4.sq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uno.iwtraining.com.br/referencias/stepByStep/mysql/mysql-alon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o-que-e-banco-dados2.sql" TargetMode="External"/><Relationship Id="rId5" Type="http://schemas.openxmlformats.org/officeDocument/2006/relationships/hyperlink" Target="o-que-e-banco-dados1.sq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O que é um banco de dados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</a:t>
            </a:r>
            <a:r>
              <a:rPr lang="pt-BR" sz="2000" dirty="0" smtClean="0">
                <a:solidFill>
                  <a:schemeClr val="bg1"/>
                </a:solidFill>
              </a:rPr>
              <a:t>seu MySQL Workbench e escreva </a:t>
            </a:r>
            <a:r>
              <a:rPr lang="pt-BR" sz="2000" dirty="0" smtClean="0">
                <a:solidFill>
                  <a:schemeClr val="bg1"/>
                </a:solidFill>
              </a:rPr>
              <a:t>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DML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Manipulation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 subconjunto da linguagem SQL que é utilizado para realizar inclusões, consultas, alterações e exclusões de dados presentes em registros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Seguem as palavras-chaves: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SELECT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O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Select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é o principal comando usado em SQL para realizar consultas a dados pertencentes a uma tabela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b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INSERT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é usada para inserir um registro (formalmente uma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tupla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) a uma tabela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existente;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UPDATE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- para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mudar os valores de dados em uma ou mais linhas da tabela existente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DELETE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-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permite remover linhas existentes de uma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tabela;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TRUNCATE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– limpa os dados e índices da chave primária de uma tabela.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</a:t>
            </a:r>
            <a:r>
              <a:rPr lang="pt-BR" sz="2000" dirty="0" smtClean="0">
                <a:solidFill>
                  <a:schemeClr val="bg1"/>
                </a:solidFill>
              </a:rPr>
              <a:t>seu MySQL Workbench e escreva </a:t>
            </a:r>
            <a:r>
              <a:rPr lang="pt-BR" sz="2000" dirty="0" smtClean="0">
                <a:solidFill>
                  <a:schemeClr val="bg1"/>
                </a:solidFill>
              </a:rPr>
              <a:t>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7" action="ppaction://hlinkfile"/>
              </a:rPr>
              <a:t>Arquivo 03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8" action="ppaction://hlinkfile"/>
              </a:rPr>
              <a:t>Arquivo 04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ão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coleções de informações que se relacionam de forma que crie um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sentido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uma das a principais peças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dos sistemas 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informação;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Também são chamados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SGBD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istema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G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erenciador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B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anco de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ados).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um Banco de Dados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227312" cy="22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Principais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SGBD´s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0" name="Picture 2" descr="http://www.infoescola.com/wp-content/uploads/2011/01/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236958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argettrust.com.br/blog/wp-content/uploads/2012/03/postgr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84" y="1277247"/>
            <a:ext cx="2171344" cy="17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nnect.greenbeacon.com/wp-content/uploads/2011/06/Microsoft-SQL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77248"/>
            <a:ext cx="2160240" cy="17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fandigunawan.files.wordpress.com/2007/08/sqlit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3" y="3972405"/>
            <a:ext cx="390138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tpm.com.br/wp-content/uploads/2011/05/logo_oracl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25" y="3579706"/>
            <a:ext cx="2583367" cy="19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fazer a instalação do SGBD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Mysql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Server.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Instalando o MySQL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97336" y="2876997"/>
            <a:ext cx="5566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latin typeface="Calibri Light" pitchFamily="34" charset="0"/>
                <a:cs typeface="Levenim MT" pitchFamily="2" charset="-79"/>
                <a:hlinkClick r:id="rId4"/>
              </a:rPr>
              <a:t>ACESSAR TUTORIAL</a:t>
            </a:r>
            <a:endParaRPr lang="pt-BR" sz="5400" b="1" dirty="0"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4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846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Vamos fazer a instalação da interface gráfica do MySQL Workbench.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Instalando MySQL Workbench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3074" name="Picture 2" descr="http://x22univale.files.wordpress.com/2010/11/imagem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9691"/>
            <a:ext cx="6517463" cy="37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SQL Básico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91680" y="1503948"/>
            <a:ext cx="52565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148478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SQL</a:t>
            </a:r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 –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Structured</a:t>
            </a:r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 Query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691680" y="2276872"/>
            <a:ext cx="1152128" cy="10081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51520" y="3553852"/>
            <a:ext cx="2448272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573016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DDL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Definition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5117122"/>
            <a:ext cx="2553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Definição de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(CREATE, ALTER, DROP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131840" y="3553852"/>
            <a:ext cx="2952328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059832" y="3573016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DML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Manipulation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572000" y="2348880"/>
            <a:ext cx="0" cy="10081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58443" y="5098832"/>
            <a:ext cx="2704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Manipulação do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(INSERT, UPDATE, 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DELETE, SELECT)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444208" y="3553852"/>
            <a:ext cx="2448272" cy="1459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372200" y="3573016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 Light" pitchFamily="34" charset="0"/>
                <a:cs typeface="Levenim MT" pitchFamily="2" charset="-79"/>
              </a:rPr>
              <a:t>DCL</a:t>
            </a:r>
          </a:p>
          <a:p>
            <a:pPr algn="ctr"/>
            <a:r>
              <a:rPr lang="pt-BR" sz="2800" dirty="0" smtClean="0">
                <a:latin typeface="Calibri Light" pitchFamily="34" charset="0"/>
                <a:cs typeface="Levenim MT" pitchFamily="2" charset="-79"/>
              </a:rPr>
              <a:t>Data </a:t>
            </a:r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Control</a:t>
            </a:r>
            <a:endParaRPr lang="pt-BR" sz="2800" dirty="0" smtClean="0">
              <a:latin typeface="Calibri Light" pitchFamily="34" charset="0"/>
              <a:cs typeface="Levenim MT" pitchFamily="2" charset="-79"/>
            </a:endParaRPr>
          </a:p>
          <a:p>
            <a:pPr algn="ctr"/>
            <a:r>
              <a:rPr lang="pt-BR" sz="2800" dirty="0" err="1" smtClean="0">
                <a:latin typeface="Calibri Light" pitchFamily="34" charset="0"/>
                <a:cs typeface="Levenim MT" pitchFamily="2" charset="-79"/>
              </a:rPr>
              <a:t>Language</a:t>
            </a:r>
            <a:endParaRPr lang="pt-BR" sz="2800" dirty="0">
              <a:latin typeface="Calibri Light" pitchFamily="34" charset="0"/>
              <a:cs typeface="Levenim MT" pitchFamily="2" charset="-79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581076" y="5117122"/>
            <a:ext cx="216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Assegura o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Schema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(GRANT, REVOKE)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300192" y="2348880"/>
            <a:ext cx="1008112" cy="86409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DDL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Definition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Uma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DDL permite ao utilizador definir tabelas novas e elementos associados. A maioria dos bancos de dados de SQL comerciais tem extensões proprietárias no DDL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Os comandos básicos da DDL são poucos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CREATE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: cria um objeto (uma Tabela, por exemplo) dentro da base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DROP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: apaga um objeto do banco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9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</a:t>
            </a:r>
            <a:r>
              <a:rPr lang="pt-BR" sz="2000" dirty="0" smtClean="0">
                <a:solidFill>
                  <a:schemeClr val="bg1"/>
                </a:solidFill>
              </a:rPr>
              <a:t>seu MySQL Workbench e escreva </a:t>
            </a:r>
            <a:r>
              <a:rPr lang="pt-BR" sz="2000" dirty="0" smtClean="0">
                <a:solidFill>
                  <a:schemeClr val="bg1"/>
                </a:solidFill>
              </a:rPr>
              <a:t>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DCL – Data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Control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Language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2474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ontrola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os aspectos de autorização de dados e licenças de usuários para controlar quem tem acesso para ver ou manipular dados dentro do banco de dados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Duas palavras-chaves da DCL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GRANT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autoriza ao usuário executar ou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setar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operações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REVOKE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 - remove ou restringe a capacidade de um usuário de executar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6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289</Words>
  <Application>Microsoft Office PowerPoint</Application>
  <PresentationFormat>Apresentação na tela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Treinamento PHP – O que é um banco de dados</vt:lpstr>
      <vt:lpstr>O que é um Banco de Dados ?</vt:lpstr>
      <vt:lpstr>Principais SGBD´s</vt:lpstr>
      <vt:lpstr>Instalando o MySQL</vt:lpstr>
      <vt:lpstr>Instalando MySQL Workbench</vt:lpstr>
      <vt:lpstr>SQL Básico</vt:lpstr>
      <vt:lpstr>DDL – Data Definition Language</vt:lpstr>
      <vt:lpstr>Apresentação do PowerPoint</vt:lpstr>
      <vt:lpstr>DCL – Data Control Language</vt:lpstr>
      <vt:lpstr>Apresentação do PowerPoint</vt:lpstr>
      <vt:lpstr>DML – Data Manipulation Language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104</cp:revision>
  <dcterms:created xsi:type="dcterms:W3CDTF">2013-04-23T13:23:40Z</dcterms:created>
  <dcterms:modified xsi:type="dcterms:W3CDTF">2013-05-12T14:27:06Z</dcterms:modified>
</cp:coreProperties>
</file>