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8" r:id="rId5"/>
    <p:sldId id="267" r:id="rId6"/>
    <p:sldId id="265" r:id="rId7"/>
    <p:sldId id="266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75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68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19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49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08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19/05/2013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59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19/05/2013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4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19/05/2013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10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19/05/2013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87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19/05/2013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52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19/05/2013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33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07AF8-8188-4B89-A020-06AABB547F59}" type="datetimeFigureOut">
              <a:rPr lang="pt-BR" smtClean="0"/>
              <a:t>19/05/2013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10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javascript-2.php" TargetMode="External"/><Relationship Id="rId5" Type="http://schemas.openxmlformats.org/officeDocument/2006/relationships/hyperlink" Target="javascript-1.php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javascript-4.php" TargetMode="External"/><Relationship Id="rId5" Type="http://schemas.openxmlformats.org/officeDocument/2006/relationships/hyperlink" Target="javascript-3.php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856984" cy="1224135"/>
          </a:xfrm>
        </p:spPr>
        <p:txBody>
          <a:bodyPr anchor="t">
            <a:no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Franklin Gothic Book" pitchFamily="34" charset="0"/>
              </a:rPr>
              <a:t>Treinamento PHP </a:t>
            </a:r>
            <a:r>
              <a:rPr lang="pt-BR" sz="3200" b="1" dirty="0" smtClean="0">
                <a:solidFill>
                  <a:schemeClr val="bg1"/>
                </a:solidFill>
                <a:latin typeface="Franklin Gothic Book" pitchFamily="34" charset="0"/>
              </a:rPr>
              <a:t>– </a:t>
            </a:r>
            <a:r>
              <a:rPr lang="pt-BR" sz="3200" b="1" dirty="0" err="1" smtClean="0">
                <a:solidFill>
                  <a:schemeClr val="bg1"/>
                </a:solidFill>
                <a:latin typeface="Franklin Gothic Book" pitchFamily="34" charset="0"/>
              </a:rPr>
              <a:t>Javascript</a:t>
            </a:r>
            <a:endParaRPr lang="pt-BR" sz="32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4" name="Picture 2" descr="http://swx.com.br/wp-content/uploads/2012/05/ph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80928"/>
            <a:ext cx="3108923" cy="163607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547664" y="2420888"/>
            <a:ext cx="2160240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79179"/>
            <a:ext cx="20383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755576" y="5703743"/>
            <a:ext cx="2016224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Kilderson</a:t>
            </a:r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 Sena</a:t>
            </a:r>
          </a:p>
        </p:txBody>
      </p:sp>
      <p:pic>
        <p:nvPicPr>
          <p:cNvPr id="1028" name="Picture 4" descr="C:\Users\Kilderson\Downloads\1366742437_edu_langu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76" y="563173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Kilderson\Downloads\1366742651_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165304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766200" y="6237312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dersonsena@gmail.com</a:t>
            </a:r>
          </a:p>
        </p:txBody>
      </p:sp>
      <p:pic>
        <p:nvPicPr>
          <p:cNvPr id="1032" name="Picture 8" descr="C:\Users\Kilderson\Downloads\1366742667_faceboo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5749612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Kilderson\Downloads\1366742708___Twitt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6209040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4644008" y="5711452"/>
            <a:ext cx="396044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f</a:t>
            </a:r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acebook.com/</a:t>
            </a:r>
            <a:r>
              <a:rPr lang="pt-BR" sz="2000" b="1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kilderson.sena</a:t>
            </a:r>
            <a:endParaRPr lang="pt-BR" sz="2000" b="1" dirty="0" smtClean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624228" y="6197242"/>
            <a:ext cx="198022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@</a:t>
            </a:r>
            <a:r>
              <a:rPr lang="pt-BR" sz="2000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derson_sena</a:t>
            </a:r>
            <a:endParaRPr lang="pt-BR" sz="2000" b="1" dirty="0" smtClean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6371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79512" y="1196752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“ É uma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linguagem de programação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interpretada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. Foi originalmente implementada como parte dos navegadores web para que scripts pudessem ser </a:t>
            </a:r>
            <a:r>
              <a:rPr lang="pt-BR" sz="2000" b="1" u="sng" dirty="0">
                <a:solidFill>
                  <a:schemeClr val="bg1"/>
                </a:solidFill>
                <a:latin typeface="Calibri Light" pitchFamily="34" charset="0"/>
              </a:rPr>
              <a:t>executados do lado do </a:t>
            </a:r>
            <a:r>
              <a:rPr lang="pt-BR" sz="2000" b="1" u="sng" dirty="0" smtClean="0">
                <a:solidFill>
                  <a:schemeClr val="bg1"/>
                </a:solidFill>
                <a:latin typeface="Calibri Light" pitchFamily="34" charset="0"/>
              </a:rPr>
              <a:t>cliente (</a:t>
            </a:r>
            <a:r>
              <a:rPr lang="pt-BR" sz="2000" b="1" u="sng" dirty="0" err="1" smtClean="0">
                <a:solidFill>
                  <a:schemeClr val="bg1"/>
                </a:solidFill>
                <a:latin typeface="Calibri Light" pitchFamily="34" charset="0"/>
              </a:rPr>
              <a:t>client-side</a:t>
            </a:r>
            <a:r>
              <a:rPr lang="pt-BR" sz="2000" b="1" u="sng" dirty="0" smtClean="0">
                <a:solidFill>
                  <a:schemeClr val="bg1"/>
                </a:solidFill>
                <a:latin typeface="Calibri Light" pitchFamily="34" charset="0"/>
              </a:rPr>
              <a:t>)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e interagissem com o usuário sem a necessidade deste script passar pelo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servidor (...) “</a:t>
            </a:r>
            <a:endParaRPr lang="pt-BR" sz="2000" dirty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O que é </a:t>
            </a:r>
            <a:r>
              <a:rPr lang="pt-BR" sz="3800" b="1" dirty="0" err="1" smtClean="0">
                <a:solidFill>
                  <a:schemeClr val="bg1"/>
                </a:solidFill>
                <a:latin typeface="Franklin Gothic Book" pitchFamily="34" charset="0"/>
              </a:rPr>
              <a:t>Javascript</a:t>
            </a:r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 ?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50" y="3501008"/>
            <a:ext cx="2608684" cy="260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59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>
                <a:solidFill>
                  <a:schemeClr val="bg1"/>
                </a:solidFill>
                <a:latin typeface="Franklin Gothic Book" pitchFamily="34" charset="0"/>
              </a:rPr>
              <a:t>Server </a:t>
            </a:r>
            <a:r>
              <a:rPr lang="pt-BR" sz="3800" b="1" dirty="0" err="1">
                <a:solidFill>
                  <a:schemeClr val="bg1"/>
                </a:solidFill>
                <a:latin typeface="Franklin Gothic Book" pitchFamily="34" charset="0"/>
              </a:rPr>
              <a:t>Side</a:t>
            </a:r>
            <a:r>
              <a:rPr lang="pt-BR" sz="3800" b="1" dirty="0">
                <a:solidFill>
                  <a:schemeClr val="bg1"/>
                </a:solidFill>
                <a:latin typeface="Franklin Gothic Book" pitchFamily="34" charset="0"/>
              </a:rPr>
              <a:t> </a:t>
            </a:r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X </a:t>
            </a:r>
            <a:r>
              <a:rPr lang="pt-BR" sz="3800" b="1" dirty="0">
                <a:solidFill>
                  <a:schemeClr val="bg1"/>
                </a:solidFill>
                <a:latin typeface="Franklin Gothic Book" pitchFamily="34" charset="0"/>
              </a:rPr>
              <a:t>Cliente </a:t>
            </a:r>
            <a:r>
              <a:rPr lang="pt-BR" sz="3800" b="1" dirty="0" err="1">
                <a:solidFill>
                  <a:schemeClr val="bg1"/>
                </a:solidFill>
                <a:latin typeface="Franklin Gothic Book" pitchFamily="34" charset="0"/>
              </a:rPr>
              <a:t>Side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965514" y="1868229"/>
            <a:ext cx="4896544" cy="2880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4" y="2659190"/>
            <a:ext cx="2082800" cy="153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Seta para a direita 11"/>
          <p:cNvSpPr/>
          <p:nvPr/>
        </p:nvSpPr>
        <p:spPr>
          <a:xfrm>
            <a:off x="2525355" y="2875214"/>
            <a:ext cx="1152127" cy="216024"/>
          </a:xfrm>
          <a:prstGeom prst="rightArrow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53346" y="2475104"/>
            <a:ext cx="1282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Requisição</a:t>
            </a:r>
            <a:endParaRPr lang="pt-BR" sz="2000" dirty="0">
              <a:solidFill>
                <a:schemeClr val="bg1"/>
              </a:solidFill>
              <a:latin typeface="Calibri Light" pitchFamily="34" charset="0"/>
            </a:endParaRPr>
          </a:p>
        </p:txBody>
      </p:sp>
      <p:pic>
        <p:nvPicPr>
          <p:cNvPr id="14" name="Picture 4" descr="cloud computing, data center, datacenter, hosting, server, servers icon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538" y="2802081"/>
            <a:ext cx="937229" cy="93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eta para a direita 14"/>
          <p:cNvSpPr/>
          <p:nvPr/>
        </p:nvSpPr>
        <p:spPr>
          <a:xfrm rot="10800000">
            <a:off x="2525354" y="3523286"/>
            <a:ext cx="1152128" cy="216024"/>
          </a:xfrm>
          <a:prstGeom prst="rightArrow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2525354" y="3739310"/>
            <a:ext cx="1105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Resposta</a:t>
            </a:r>
          </a:p>
          <a:p>
            <a:pPr algn="ctr"/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 (HTML)</a:t>
            </a:r>
            <a:endParaRPr lang="pt-BR" sz="2000" dirty="0">
              <a:solidFill>
                <a:schemeClr val="bg1"/>
              </a:solidFill>
              <a:latin typeface="Calibri Light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037522" y="3740437"/>
            <a:ext cx="1299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latin typeface="Calibri Light" pitchFamily="34" charset="0"/>
              </a:rPr>
              <a:t>Servidor Web</a:t>
            </a:r>
            <a:endParaRPr lang="pt-BR" sz="1600" dirty="0">
              <a:latin typeface="Calibri Light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109530" y="1973301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latin typeface="Calibri Light" pitchFamily="34" charset="0"/>
              </a:rPr>
              <a:t>LADO SERVIDOR (SERVER SIDE)</a:t>
            </a:r>
            <a:endParaRPr lang="pt-BR" sz="2000" b="1" dirty="0">
              <a:latin typeface="Calibri Light" pitchFamily="34" charset="0"/>
            </a:endParaRPr>
          </a:p>
        </p:txBody>
      </p:sp>
      <p:pic>
        <p:nvPicPr>
          <p:cNvPr id="22" name="Picture 4" descr="cloud computing, data center, datacenter, hosting, server, servers icon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355" y="2839774"/>
            <a:ext cx="937229" cy="93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/>
          <p:cNvSpPr txBox="1"/>
          <p:nvPr/>
        </p:nvSpPr>
        <p:spPr>
          <a:xfrm>
            <a:off x="5648783" y="3739310"/>
            <a:ext cx="1701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latin typeface="Calibri Light" pitchFamily="34" charset="0"/>
              </a:rPr>
              <a:t>Servidor Aplicação</a:t>
            </a:r>
            <a:endParaRPr lang="pt-BR" sz="1600" dirty="0">
              <a:latin typeface="Calibri Light" pitchFamily="34" charset="0"/>
            </a:endParaRPr>
          </a:p>
        </p:txBody>
      </p:sp>
      <p:sp>
        <p:nvSpPr>
          <p:cNvPr id="24" name="Seta para a direita 23"/>
          <p:cNvSpPr/>
          <p:nvPr/>
        </p:nvSpPr>
        <p:spPr>
          <a:xfrm>
            <a:off x="7183571" y="3020357"/>
            <a:ext cx="537476" cy="216024"/>
          </a:xfrm>
          <a:prstGeom prst="rightArrow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7931746" y="3740437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latin typeface="Calibri Light" pitchFamily="34" charset="0"/>
              </a:rPr>
              <a:t>SGBD</a:t>
            </a:r>
            <a:endParaRPr lang="pt-BR" sz="1600" dirty="0">
              <a:latin typeface="Calibri Light" pitchFamily="34" charset="0"/>
            </a:endParaRPr>
          </a:p>
        </p:txBody>
      </p:sp>
      <p:sp>
        <p:nvSpPr>
          <p:cNvPr id="26" name="Seta para a direita 25"/>
          <p:cNvSpPr/>
          <p:nvPr/>
        </p:nvSpPr>
        <p:spPr>
          <a:xfrm rot="10800000">
            <a:off x="7144983" y="3380397"/>
            <a:ext cx="537476" cy="216024"/>
          </a:xfrm>
          <a:prstGeom prst="rightArrow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 para a direita 26"/>
          <p:cNvSpPr/>
          <p:nvPr/>
        </p:nvSpPr>
        <p:spPr>
          <a:xfrm>
            <a:off x="5228239" y="3020357"/>
            <a:ext cx="537476" cy="216024"/>
          </a:xfrm>
          <a:prstGeom prst="rightArrow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eta para a direita 27"/>
          <p:cNvSpPr/>
          <p:nvPr/>
        </p:nvSpPr>
        <p:spPr>
          <a:xfrm rot="10800000">
            <a:off x="5189651" y="3380397"/>
            <a:ext cx="537476" cy="216024"/>
          </a:xfrm>
          <a:prstGeom prst="rightArrow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Picture 2" descr="database, storag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946" y="2911966"/>
            <a:ext cx="785433" cy="78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ixaDeTexto 29"/>
          <p:cNvSpPr txBox="1"/>
          <p:nvPr/>
        </p:nvSpPr>
        <p:spPr>
          <a:xfrm>
            <a:off x="107504" y="1772816"/>
            <a:ext cx="208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Calibri Light" pitchFamily="34" charset="0"/>
              </a:rPr>
              <a:t>LADO CLIENTE (CLIENT-SIDE)</a:t>
            </a:r>
            <a:endParaRPr lang="pt-BR" sz="2000" b="1" dirty="0">
              <a:solidFill>
                <a:schemeClr val="bg1"/>
              </a:solidFill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15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79512" y="978492"/>
            <a:ext cx="86409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Para marcar uma páginas para utilização de </a:t>
            </a:r>
            <a:r>
              <a:rPr lang="pt-BR" sz="2000" dirty="0" err="1" smtClean="0">
                <a:solidFill>
                  <a:schemeClr val="bg1"/>
                </a:solidFill>
                <a:latin typeface="Calibri Light" pitchFamily="34" charset="0"/>
              </a:rPr>
              <a:t>Javascript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, utilizamos:</a:t>
            </a:r>
            <a:endParaRPr lang="pt-BR" sz="2000" dirty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Como utilizar </a:t>
            </a:r>
            <a:r>
              <a:rPr lang="pt-BR" sz="3800" b="1" dirty="0" err="1" smtClean="0">
                <a:solidFill>
                  <a:schemeClr val="bg1"/>
                </a:solidFill>
                <a:latin typeface="Franklin Gothic Book" pitchFamily="34" charset="0"/>
              </a:rPr>
              <a:t>Javascript</a:t>
            </a:r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 ?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872" y="3869938"/>
            <a:ext cx="2608684" cy="260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112836" y="1916832"/>
            <a:ext cx="68435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pt-BR" sz="2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pt-BR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pt-BR" sz="2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pt-BR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pt-BR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74908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a seu MySQL Workbench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79512" y="3748970"/>
            <a:ext cx="6552728" cy="40011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hlinkClick r:id="rId5" action="ppaction://hlinkfile"/>
              </a:rPr>
              <a:t>Arquivo 01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 smtClean="0"/>
              <a:t>|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  <a:hlinkClick r:id="rId6" action="ppaction://hlinkfile"/>
              </a:rPr>
              <a:t>Arquivo 02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19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DOM (</a:t>
            </a:r>
            <a:r>
              <a:rPr lang="pt-BR" sz="3800" b="1" dirty="0" err="1" smtClean="0">
                <a:solidFill>
                  <a:schemeClr val="bg1"/>
                </a:solidFill>
                <a:latin typeface="Franklin Gothic Book" pitchFamily="34" charset="0"/>
              </a:rPr>
              <a:t>Document</a:t>
            </a:r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 </a:t>
            </a:r>
            <a:r>
              <a:rPr lang="pt-BR" sz="3800" b="1" dirty="0" err="1" smtClean="0">
                <a:solidFill>
                  <a:schemeClr val="bg1"/>
                </a:solidFill>
                <a:latin typeface="Franklin Gothic Book" pitchFamily="34" charset="0"/>
              </a:rPr>
              <a:t>Object</a:t>
            </a:r>
            <a:r>
              <a:rPr lang="pt-BR" sz="3800" b="1" dirty="0">
                <a:solidFill>
                  <a:schemeClr val="bg1"/>
                </a:solidFill>
                <a:latin typeface="Franklin Gothic Book" pitchFamily="34" charset="0"/>
              </a:rPr>
              <a:t> </a:t>
            </a:r>
            <a:r>
              <a:rPr lang="pt-BR" sz="3800" b="1" dirty="0" err="1" smtClean="0">
                <a:solidFill>
                  <a:schemeClr val="bg1"/>
                </a:solidFill>
                <a:latin typeface="Franklin Gothic Book" pitchFamily="34" charset="0"/>
              </a:rPr>
              <a:t>Model</a:t>
            </a:r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)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307975" y="1196752"/>
            <a:ext cx="84689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É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uma </a:t>
            </a:r>
            <a:r>
              <a:rPr lang="pt-BR" sz="2000" dirty="0" err="1">
                <a:solidFill>
                  <a:schemeClr val="bg1"/>
                </a:solidFill>
                <a:latin typeface="Calibri Light" pitchFamily="34" charset="0"/>
              </a:rPr>
              <a:t>multi-plataforma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 que representa como as marcações em HTML, XHTML e XML são organizadas e lidas pelo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seu navegador de internet (Browser);</a:t>
            </a:r>
            <a:b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</a:br>
            <a:endParaRPr lang="pt-BR" sz="2000" dirty="0" smtClean="0">
              <a:solidFill>
                <a:schemeClr val="bg1"/>
              </a:solidFill>
              <a:latin typeface="Calibri 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</a:rPr>
              <a:t>Estas </a:t>
            </a:r>
            <a:r>
              <a:rPr lang="pt-BR" sz="2000" dirty="0">
                <a:solidFill>
                  <a:schemeClr val="bg1"/>
                </a:solidFill>
              </a:rPr>
              <a:t>marcações se transformam em elementos de uma </a:t>
            </a:r>
            <a:r>
              <a:rPr lang="pt-BR" sz="2000" dirty="0" smtClean="0">
                <a:solidFill>
                  <a:schemeClr val="bg1"/>
                </a:solidFill>
              </a:rPr>
              <a:t>“árvore” </a:t>
            </a:r>
            <a:r>
              <a:rPr lang="pt-BR" sz="2000" dirty="0">
                <a:solidFill>
                  <a:schemeClr val="bg1"/>
                </a:solidFill>
              </a:rPr>
              <a:t>que você pode manipular via </a:t>
            </a:r>
            <a:r>
              <a:rPr lang="pt-BR" sz="2000" dirty="0" smtClean="0">
                <a:solidFill>
                  <a:schemeClr val="bg1"/>
                </a:solidFill>
              </a:rPr>
              <a:t>API </a:t>
            </a:r>
            <a:r>
              <a:rPr lang="pt-BR" sz="2000" dirty="0">
                <a:solidFill>
                  <a:schemeClr val="bg1"/>
                </a:solidFill>
              </a:rPr>
              <a:t>(Interface de Programação de Aplicativos)</a:t>
            </a:r>
            <a:r>
              <a:rPr lang="pt-BR" sz="2000" dirty="0" smtClean="0">
                <a:solidFill>
                  <a:schemeClr val="bg1"/>
                </a:solidFill>
              </a:rPr>
              <a:t>;</a:t>
            </a:r>
            <a:br>
              <a:rPr lang="pt-BR" sz="2000" dirty="0" smtClean="0">
                <a:solidFill>
                  <a:schemeClr val="bg1"/>
                </a:solidFill>
              </a:rPr>
            </a:br>
            <a:endParaRPr lang="pt-BR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</a:rPr>
              <a:t>É </a:t>
            </a:r>
            <a:r>
              <a:rPr lang="pt-BR" sz="2000" dirty="0">
                <a:solidFill>
                  <a:schemeClr val="bg1"/>
                </a:solidFill>
              </a:rPr>
              <a:t>uma </a:t>
            </a:r>
            <a:r>
              <a:rPr lang="pt-BR" sz="2000" dirty="0" smtClean="0">
                <a:solidFill>
                  <a:schemeClr val="bg1"/>
                </a:solidFill>
              </a:rPr>
              <a:t>API </a:t>
            </a:r>
            <a:r>
              <a:rPr lang="pt-BR" sz="2000" dirty="0">
                <a:solidFill>
                  <a:schemeClr val="bg1"/>
                </a:solidFill>
              </a:rPr>
              <a:t>que manipula os elementos de uma página HTML e inclusive elementos de uma página XML. Com a utilização do DOM você pode </a:t>
            </a:r>
            <a:r>
              <a:rPr lang="pt-BR" sz="2000" u="sng" dirty="0">
                <a:solidFill>
                  <a:schemeClr val="bg1"/>
                </a:solidFill>
              </a:rPr>
              <a:t>alterar</a:t>
            </a:r>
            <a:r>
              <a:rPr lang="pt-BR" sz="2000" dirty="0">
                <a:solidFill>
                  <a:schemeClr val="bg1"/>
                </a:solidFill>
              </a:rPr>
              <a:t>, </a:t>
            </a:r>
            <a:r>
              <a:rPr lang="pt-BR" sz="2000" u="sng" dirty="0">
                <a:solidFill>
                  <a:schemeClr val="bg1"/>
                </a:solidFill>
              </a:rPr>
              <a:t>criar</a:t>
            </a:r>
            <a:r>
              <a:rPr lang="pt-BR" sz="2000" dirty="0">
                <a:solidFill>
                  <a:schemeClr val="bg1"/>
                </a:solidFill>
              </a:rPr>
              <a:t> e </a:t>
            </a:r>
            <a:r>
              <a:rPr lang="pt-BR" sz="2000" u="sng" dirty="0">
                <a:solidFill>
                  <a:schemeClr val="bg1"/>
                </a:solidFill>
              </a:rPr>
              <a:t>navegar</a:t>
            </a:r>
            <a:r>
              <a:rPr lang="pt-BR" sz="2000" dirty="0">
                <a:solidFill>
                  <a:schemeClr val="bg1"/>
                </a:solidFill>
              </a:rPr>
              <a:t> pela estrutura de sua página.</a:t>
            </a:r>
            <a:endParaRPr lang="pt-BR" sz="2000" dirty="0">
              <a:solidFill>
                <a:schemeClr val="bg1"/>
              </a:solidFill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05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51520" y="980728"/>
            <a:ext cx="8784976" cy="4464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DOM (</a:t>
            </a:r>
            <a:r>
              <a:rPr lang="pt-BR" sz="3800" b="1" dirty="0" err="1" smtClean="0">
                <a:solidFill>
                  <a:schemeClr val="bg1"/>
                </a:solidFill>
                <a:latin typeface="Franklin Gothic Book" pitchFamily="34" charset="0"/>
              </a:rPr>
              <a:t>Document</a:t>
            </a:r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 </a:t>
            </a:r>
            <a:r>
              <a:rPr lang="pt-BR" sz="3800" b="1" dirty="0" err="1" smtClean="0">
                <a:solidFill>
                  <a:schemeClr val="bg1"/>
                </a:solidFill>
                <a:latin typeface="Franklin Gothic Book" pitchFamily="34" charset="0"/>
              </a:rPr>
              <a:t>Object</a:t>
            </a:r>
            <a:r>
              <a:rPr lang="pt-BR" sz="3800" b="1" dirty="0">
                <a:solidFill>
                  <a:schemeClr val="bg1"/>
                </a:solidFill>
                <a:latin typeface="Franklin Gothic Book" pitchFamily="34" charset="0"/>
              </a:rPr>
              <a:t> </a:t>
            </a:r>
            <a:r>
              <a:rPr lang="pt-BR" sz="3800" b="1" dirty="0" err="1" smtClean="0">
                <a:solidFill>
                  <a:schemeClr val="bg1"/>
                </a:solidFill>
                <a:latin typeface="Franklin Gothic Book" pitchFamily="34" charset="0"/>
              </a:rPr>
              <a:t>Model</a:t>
            </a:r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)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0" name="Picture 2" descr="http://devfiles.myopera.com/articles/618/DOMTre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196752"/>
            <a:ext cx="862468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0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a seu MySQL Workbench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79512" y="3748970"/>
            <a:ext cx="6552728" cy="40011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hlinkClick r:id="rId5" action="ppaction://hlinkfile"/>
              </a:rPr>
              <a:t>Arquivo 03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 smtClean="0"/>
              <a:t>|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  <a:hlinkClick r:id="rId6" action="ppaction://hlinkfile"/>
              </a:rPr>
              <a:t>Arquivo 04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56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190</Words>
  <Application>Microsoft Office PowerPoint</Application>
  <PresentationFormat>Apresentação na tela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Treinamento PHP – Javascript</vt:lpstr>
      <vt:lpstr>O que é Javascript ?</vt:lpstr>
      <vt:lpstr>Server Side X Cliente Side</vt:lpstr>
      <vt:lpstr>Como utilizar Javascript ?</vt:lpstr>
      <vt:lpstr>Apresentação do PowerPoint</vt:lpstr>
      <vt:lpstr>DOM (Document Object Model)</vt:lpstr>
      <vt:lpstr>DOM (Document Object Model)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Desenvolvendo Aplicações WEB com PHP</dc:title>
  <dc:creator>Kilderson Sena</dc:creator>
  <cp:lastModifiedBy>Kilderson Sena</cp:lastModifiedBy>
  <cp:revision>123</cp:revision>
  <dcterms:created xsi:type="dcterms:W3CDTF">2013-04-23T13:23:40Z</dcterms:created>
  <dcterms:modified xsi:type="dcterms:W3CDTF">2013-05-19T19:38:57Z</dcterms:modified>
</cp:coreProperties>
</file>